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5143500" cx="9144000"/>
  <p:notesSz cx="6858000" cy="9144000"/>
  <p:embeddedFontLst>
    <p:embeddedFont>
      <p:font typeface="Caveat"/>
      <p:regular r:id="rId36"/>
      <p:bold r:id="rId37"/>
    </p:embeddedFont>
    <p:embeddedFont>
      <p:font typeface="Work Sans Regular"/>
      <p:bold r:id="rId38"/>
      <p:boldItalic r:id="rId39"/>
    </p:embeddedFont>
    <p:embeddedFont>
      <p:font typeface="Nunito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NunitoSans-regular.fntdata"/><Relationship Id="rId20" Type="http://schemas.openxmlformats.org/officeDocument/2006/relationships/slide" Target="slides/slide16.xml"/><Relationship Id="rId42" Type="http://schemas.openxmlformats.org/officeDocument/2006/relationships/font" Target="fonts/NunitoSans-italic.fntdata"/><Relationship Id="rId41" Type="http://schemas.openxmlformats.org/officeDocument/2006/relationships/font" Target="fonts/NunitoSans-bold.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NunitoSans-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Caveat-bold.fntdata"/><Relationship Id="rId14" Type="http://schemas.openxmlformats.org/officeDocument/2006/relationships/slide" Target="slides/slide10.xml"/><Relationship Id="rId36" Type="http://schemas.openxmlformats.org/officeDocument/2006/relationships/font" Target="fonts/Caveat-regular.fntdata"/><Relationship Id="rId17" Type="http://schemas.openxmlformats.org/officeDocument/2006/relationships/slide" Target="slides/slide13.xml"/><Relationship Id="rId39" Type="http://schemas.openxmlformats.org/officeDocument/2006/relationships/font" Target="fonts/WorkSansRegular-boldItalic.fntdata"/><Relationship Id="rId16" Type="http://schemas.openxmlformats.org/officeDocument/2006/relationships/slide" Target="slides/slide12.xml"/><Relationship Id="rId38" Type="http://schemas.openxmlformats.org/officeDocument/2006/relationships/font" Target="fonts/WorkSansRegular-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658f28c32a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658f28c32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658f28c32a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658f28c32a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658f28c32a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658f28c32a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658f28c32a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658f28c32a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658f28c32a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658f28c32a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65a47f7e71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65a47f7e71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77eb143255_1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77eb143255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65a47f7e71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5a47f7e7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917584bab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9917584bab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6fc192ceb5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6fc192ceb5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65a47f7e71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65a47f7e71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6fc192ceb5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6fc192ceb5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77eb143255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7eb1432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77eb143255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77eb14325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77eb143255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7eb14325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659e140645_2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659e140645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658f28bdb1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658f28bdb1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77eb143255_1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77eb143255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658f28c32a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658f28c32a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txBox="1"/>
          <p:nvPr>
            <p:ph type="ctrTitle"/>
          </p:nvPr>
        </p:nvSpPr>
        <p:spPr>
          <a:xfrm>
            <a:off x="468925" y="2387250"/>
            <a:ext cx="3636600" cy="22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67031"/>
              </a:buClr>
              <a:buSzPts val="3000"/>
              <a:buNone/>
              <a:defRPr b="1" sz="3000">
                <a:solidFill>
                  <a:srgbClr val="F67031"/>
                </a:solidFill>
              </a:defRPr>
            </a:lvl1pPr>
            <a:lvl2pPr lvl="1" algn="l">
              <a:lnSpc>
                <a:spcPct val="100000"/>
              </a:lnSpc>
              <a:spcBef>
                <a:spcPts val="0"/>
              </a:spcBef>
              <a:spcAft>
                <a:spcPts val="0"/>
              </a:spcAft>
              <a:buClr>
                <a:srgbClr val="F67031"/>
              </a:buClr>
              <a:buSzPts val="3000"/>
              <a:buNone/>
              <a:defRPr b="1" sz="3000">
                <a:solidFill>
                  <a:srgbClr val="F67031"/>
                </a:solidFill>
              </a:defRPr>
            </a:lvl2pPr>
            <a:lvl3pPr lvl="2" algn="l">
              <a:lnSpc>
                <a:spcPct val="100000"/>
              </a:lnSpc>
              <a:spcBef>
                <a:spcPts val="0"/>
              </a:spcBef>
              <a:spcAft>
                <a:spcPts val="0"/>
              </a:spcAft>
              <a:buClr>
                <a:srgbClr val="F67031"/>
              </a:buClr>
              <a:buSzPts val="3000"/>
              <a:buNone/>
              <a:defRPr b="1" sz="3000">
                <a:solidFill>
                  <a:srgbClr val="F67031"/>
                </a:solidFill>
              </a:defRPr>
            </a:lvl3pPr>
            <a:lvl4pPr lvl="3" algn="l">
              <a:lnSpc>
                <a:spcPct val="100000"/>
              </a:lnSpc>
              <a:spcBef>
                <a:spcPts val="0"/>
              </a:spcBef>
              <a:spcAft>
                <a:spcPts val="0"/>
              </a:spcAft>
              <a:buClr>
                <a:srgbClr val="F67031"/>
              </a:buClr>
              <a:buSzPts val="3000"/>
              <a:buNone/>
              <a:defRPr b="1" sz="3000">
                <a:solidFill>
                  <a:srgbClr val="F67031"/>
                </a:solidFill>
              </a:defRPr>
            </a:lvl4pPr>
            <a:lvl5pPr lvl="4" algn="l">
              <a:lnSpc>
                <a:spcPct val="100000"/>
              </a:lnSpc>
              <a:spcBef>
                <a:spcPts val="0"/>
              </a:spcBef>
              <a:spcAft>
                <a:spcPts val="0"/>
              </a:spcAft>
              <a:buClr>
                <a:srgbClr val="F67031"/>
              </a:buClr>
              <a:buSzPts val="3000"/>
              <a:buNone/>
              <a:defRPr b="1" sz="3000">
                <a:solidFill>
                  <a:srgbClr val="F67031"/>
                </a:solidFill>
              </a:defRPr>
            </a:lvl5pPr>
            <a:lvl6pPr lvl="5" algn="l">
              <a:lnSpc>
                <a:spcPct val="100000"/>
              </a:lnSpc>
              <a:spcBef>
                <a:spcPts val="0"/>
              </a:spcBef>
              <a:spcAft>
                <a:spcPts val="0"/>
              </a:spcAft>
              <a:buClr>
                <a:srgbClr val="F67031"/>
              </a:buClr>
              <a:buSzPts val="3000"/>
              <a:buNone/>
              <a:defRPr b="1" sz="3000">
                <a:solidFill>
                  <a:srgbClr val="F67031"/>
                </a:solidFill>
              </a:defRPr>
            </a:lvl6pPr>
            <a:lvl7pPr lvl="6" algn="l">
              <a:lnSpc>
                <a:spcPct val="100000"/>
              </a:lnSpc>
              <a:spcBef>
                <a:spcPts val="0"/>
              </a:spcBef>
              <a:spcAft>
                <a:spcPts val="0"/>
              </a:spcAft>
              <a:buClr>
                <a:srgbClr val="F67031"/>
              </a:buClr>
              <a:buSzPts val="3000"/>
              <a:buNone/>
              <a:defRPr b="1" sz="3000">
                <a:solidFill>
                  <a:srgbClr val="F67031"/>
                </a:solidFill>
              </a:defRPr>
            </a:lvl7pPr>
            <a:lvl8pPr lvl="7" algn="l">
              <a:lnSpc>
                <a:spcPct val="100000"/>
              </a:lnSpc>
              <a:spcBef>
                <a:spcPts val="0"/>
              </a:spcBef>
              <a:spcAft>
                <a:spcPts val="0"/>
              </a:spcAft>
              <a:buClr>
                <a:srgbClr val="F67031"/>
              </a:buClr>
              <a:buSzPts val="3000"/>
              <a:buNone/>
              <a:defRPr b="1" sz="3000">
                <a:solidFill>
                  <a:srgbClr val="F67031"/>
                </a:solidFill>
              </a:defRPr>
            </a:lvl8pPr>
            <a:lvl9pPr lvl="8" algn="l">
              <a:lnSpc>
                <a:spcPct val="100000"/>
              </a:lnSpc>
              <a:spcBef>
                <a:spcPts val="0"/>
              </a:spcBef>
              <a:spcAft>
                <a:spcPts val="0"/>
              </a:spcAft>
              <a:buClr>
                <a:srgbClr val="F67031"/>
              </a:buClr>
              <a:buSzPts val="3000"/>
              <a:buNone/>
              <a:defRPr b="1" sz="3000">
                <a:solidFill>
                  <a:srgbClr val="F67031"/>
                </a:solidFill>
              </a:defRPr>
            </a:lvl9pPr>
          </a:lstStyle>
          <a:p/>
        </p:txBody>
      </p:sp>
      <p:sp>
        <p:nvSpPr>
          <p:cNvPr id="12" name="Google Shape;12;p2"/>
          <p:cNvSpPr/>
          <p:nvPr/>
        </p:nvSpPr>
        <p:spPr>
          <a:xfrm>
            <a:off x="4574900" y="-150"/>
            <a:ext cx="185400" cy="5143500"/>
          </a:xfrm>
          <a:prstGeom prst="rect">
            <a:avLst/>
          </a:prstGeom>
          <a:gradFill>
            <a:gsLst>
              <a:gs pos="0">
                <a:srgbClr val="000014">
                  <a:alpha val="49411"/>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61" name="Shape 61"/>
        <p:cNvGrpSpPr/>
        <p:nvPr/>
      </p:nvGrpSpPr>
      <p:grpSpPr>
        <a:xfrm>
          <a:off x="0" y="0"/>
          <a:ext cx="0" cy="0"/>
          <a:chOff x="0" y="0"/>
          <a:chExt cx="0" cy="0"/>
        </a:xfrm>
      </p:grpSpPr>
      <p:sp>
        <p:nvSpPr>
          <p:cNvPr id="62" name="Google Shape;62;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3" name="Google Shape;63;p11"/>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1"/>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65" name="Google Shape;65;p11"/>
          <p:cNvSpPr txBox="1"/>
          <p:nvPr>
            <p:ph idx="1" type="body"/>
          </p:nvPr>
        </p:nvSpPr>
        <p:spPr>
          <a:xfrm>
            <a:off x="3069325" y="575500"/>
            <a:ext cx="1789800" cy="39810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600"/>
              </a:spcBef>
              <a:spcAft>
                <a:spcPts val="0"/>
              </a:spcAft>
              <a:buSzPts val="900"/>
              <a:buChar char="▪"/>
              <a:defRPr sz="900"/>
            </a:lvl1pPr>
            <a:lvl2pPr indent="-285750" lvl="1" marL="914400" algn="l">
              <a:lnSpc>
                <a:spcPct val="115000"/>
              </a:lnSpc>
              <a:spcBef>
                <a:spcPts val="0"/>
              </a:spcBef>
              <a:spcAft>
                <a:spcPts val="0"/>
              </a:spcAft>
              <a:buSzPts val="900"/>
              <a:buChar char="-"/>
              <a:defRPr sz="900"/>
            </a:lvl2pPr>
            <a:lvl3pPr indent="-285750" lvl="2" marL="1371600" algn="l">
              <a:lnSpc>
                <a:spcPct val="115000"/>
              </a:lnSpc>
              <a:spcBef>
                <a:spcPts val="0"/>
              </a:spcBef>
              <a:spcAft>
                <a:spcPts val="0"/>
              </a:spcAft>
              <a:buSzPts val="900"/>
              <a:buChar char="-"/>
              <a:defRPr sz="900"/>
            </a:lvl3pPr>
            <a:lvl4pPr indent="-285750" lvl="3" marL="1828800" algn="l">
              <a:lnSpc>
                <a:spcPct val="115000"/>
              </a:lnSpc>
              <a:spcBef>
                <a:spcPts val="0"/>
              </a:spcBef>
              <a:spcAft>
                <a:spcPts val="0"/>
              </a:spcAft>
              <a:buSzPts val="900"/>
              <a:buChar char="-"/>
              <a:defRPr sz="900"/>
            </a:lvl4pPr>
            <a:lvl5pPr indent="-285750" lvl="4" marL="2286000" algn="l">
              <a:lnSpc>
                <a:spcPct val="115000"/>
              </a:lnSpc>
              <a:spcBef>
                <a:spcPts val="0"/>
              </a:spcBef>
              <a:spcAft>
                <a:spcPts val="0"/>
              </a:spcAft>
              <a:buSzPts val="900"/>
              <a:buChar char="-"/>
              <a:defRPr sz="900"/>
            </a:lvl5pPr>
            <a:lvl6pPr indent="-285750" lvl="5" marL="2743200" algn="l">
              <a:lnSpc>
                <a:spcPct val="115000"/>
              </a:lnSpc>
              <a:spcBef>
                <a:spcPts val="0"/>
              </a:spcBef>
              <a:spcAft>
                <a:spcPts val="0"/>
              </a:spcAft>
              <a:buSzPts val="900"/>
              <a:buChar char="-"/>
              <a:defRPr sz="900"/>
            </a:lvl6pPr>
            <a:lvl7pPr indent="-285750" lvl="6" marL="3200400" algn="l">
              <a:lnSpc>
                <a:spcPct val="115000"/>
              </a:lnSpc>
              <a:spcBef>
                <a:spcPts val="0"/>
              </a:spcBef>
              <a:spcAft>
                <a:spcPts val="0"/>
              </a:spcAft>
              <a:buSzPts val="900"/>
              <a:buChar char="-"/>
              <a:defRPr sz="900"/>
            </a:lvl7pPr>
            <a:lvl8pPr indent="-285750" lvl="7" marL="3657600" algn="l">
              <a:lnSpc>
                <a:spcPct val="115000"/>
              </a:lnSpc>
              <a:spcBef>
                <a:spcPts val="0"/>
              </a:spcBef>
              <a:spcAft>
                <a:spcPts val="0"/>
              </a:spcAft>
              <a:buSzPts val="900"/>
              <a:buChar char="-"/>
              <a:defRPr sz="900"/>
            </a:lvl8pPr>
            <a:lvl9pPr indent="-285750" lvl="8" marL="4114800" algn="l">
              <a:lnSpc>
                <a:spcPct val="115000"/>
              </a:lnSpc>
              <a:spcBef>
                <a:spcPts val="0"/>
              </a:spcBef>
              <a:spcAft>
                <a:spcPts val="0"/>
              </a:spcAft>
              <a:buSzPts val="900"/>
              <a:buChar char="-"/>
              <a:defRPr sz="900"/>
            </a:lvl9pPr>
          </a:lstStyle>
          <a:p/>
        </p:txBody>
      </p:sp>
      <p:sp>
        <p:nvSpPr>
          <p:cNvPr id="66" name="Google Shape;66;p11"/>
          <p:cNvSpPr txBox="1"/>
          <p:nvPr>
            <p:ph idx="2" type="body"/>
          </p:nvPr>
        </p:nvSpPr>
        <p:spPr>
          <a:xfrm>
            <a:off x="4951006" y="575500"/>
            <a:ext cx="1789800" cy="39810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600"/>
              </a:spcBef>
              <a:spcAft>
                <a:spcPts val="0"/>
              </a:spcAft>
              <a:buSzPts val="900"/>
              <a:buChar char="▪"/>
              <a:defRPr sz="900"/>
            </a:lvl1pPr>
            <a:lvl2pPr indent="-285750" lvl="1" marL="914400" algn="l">
              <a:lnSpc>
                <a:spcPct val="115000"/>
              </a:lnSpc>
              <a:spcBef>
                <a:spcPts val="0"/>
              </a:spcBef>
              <a:spcAft>
                <a:spcPts val="0"/>
              </a:spcAft>
              <a:buSzPts val="900"/>
              <a:buChar char="-"/>
              <a:defRPr sz="900"/>
            </a:lvl2pPr>
            <a:lvl3pPr indent="-285750" lvl="2" marL="1371600" algn="l">
              <a:lnSpc>
                <a:spcPct val="115000"/>
              </a:lnSpc>
              <a:spcBef>
                <a:spcPts val="0"/>
              </a:spcBef>
              <a:spcAft>
                <a:spcPts val="0"/>
              </a:spcAft>
              <a:buSzPts val="900"/>
              <a:buChar char="-"/>
              <a:defRPr sz="900"/>
            </a:lvl3pPr>
            <a:lvl4pPr indent="-285750" lvl="3" marL="1828800" algn="l">
              <a:lnSpc>
                <a:spcPct val="115000"/>
              </a:lnSpc>
              <a:spcBef>
                <a:spcPts val="0"/>
              </a:spcBef>
              <a:spcAft>
                <a:spcPts val="0"/>
              </a:spcAft>
              <a:buSzPts val="900"/>
              <a:buChar char="-"/>
              <a:defRPr sz="900"/>
            </a:lvl4pPr>
            <a:lvl5pPr indent="-285750" lvl="4" marL="2286000" algn="l">
              <a:lnSpc>
                <a:spcPct val="115000"/>
              </a:lnSpc>
              <a:spcBef>
                <a:spcPts val="0"/>
              </a:spcBef>
              <a:spcAft>
                <a:spcPts val="0"/>
              </a:spcAft>
              <a:buSzPts val="900"/>
              <a:buChar char="-"/>
              <a:defRPr sz="900"/>
            </a:lvl5pPr>
            <a:lvl6pPr indent="-285750" lvl="5" marL="2743200" algn="l">
              <a:lnSpc>
                <a:spcPct val="115000"/>
              </a:lnSpc>
              <a:spcBef>
                <a:spcPts val="0"/>
              </a:spcBef>
              <a:spcAft>
                <a:spcPts val="0"/>
              </a:spcAft>
              <a:buSzPts val="900"/>
              <a:buChar char="-"/>
              <a:defRPr sz="900"/>
            </a:lvl6pPr>
            <a:lvl7pPr indent="-285750" lvl="6" marL="3200400" algn="l">
              <a:lnSpc>
                <a:spcPct val="115000"/>
              </a:lnSpc>
              <a:spcBef>
                <a:spcPts val="0"/>
              </a:spcBef>
              <a:spcAft>
                <a:spcPts val="0"/>
              </a:spcAft>
              <a:buSzPts val="900"/>
              <a:buChar char="-"/>
              <a:defRPr sz="900"/>
            </a:lvl7pPr>
            <a:lvl8pPr indent="-285750" lvl="7" marL="3657600" algn="l">
              <a:lnSpc>
                <a:spcPct val="115000"/>
              </a:lnSpc>
              <a:spcBef>
                <a:spcPts val="0"/>
              </a:spcBef>
              <a:spcAft>
                <a:spcPts val="0"/>
              </a:spcAft>
              <a:buSzPts val="900"/>
              <a:buChar char="-"/>
              <a:defRPr sz="900"/>
            </a:lvl8pPr>
            <a:lvl9pPr indent="-285750" lvl="8" marL="4114800" algn="l">
              <a:lnSpc>
                <a:spcPct val="115000"/>
              </a:lnSpc>
              <a:spcBef>
                <a:spcPts val="0"/>
              </a:spcBef>
              <a:spcAft>
                <a:spcPts val="0"/>
              </a:spcAft>
              <a:buSzPts val="900"/>
              <a:buChar char="-"/>
              <a:defRPr sz="900"/>
            </a:lvl9pPr>
          </a:lstStyle>
          <a:p/>
        </p:txBody>
      </p:sp>
      <p:sp>
        <p:nvSpPr>
          <p:cNvPr id="67" name="Google Shape;67;p11"/>
          <p:cNvSpPr txBox="1"/>
          <p:nvPr>
            <p:ph idx="3" type="body"/>
          </p:nvPr>
        </p:nvSpPr>
        <p:spPr>
          <a:xfrm>
            <a:off x="6832686" y="575500"/>
            <a:ext cx="1789800" cy="39810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600"/>
              </a:spcBef>
              <a:spcAft>
                <a:spcPts val="0"/>
              </a:spcAft>
              <a:buSzPts val="900"/>
              <a:buChar char="▪"/>
              <a:defRPr sz="900"/>
            </a:lvl1pPr>
            <a:lvl2pPr indent="-285750" lvl="1" marL="914400" algn="l">
              <a:lnSpc>
                <a:spcPct val="115000"/>
              </a:lnSpc>
              <a:spcBef>
                <a:spcPts val="0"/>
              </a:spcBef>
              <a:spcAft>
                <a:spcPts val="0"/>
              </a:spcAft>
              <a:buSzPts val="900"/>
              <a:buChar char="-"/>
              <a:defRPr sz="900"/>
            </a:lvl2pPr>
            <a:lvl3pPr indent="-285750" lvl="2" marL="1371600" algn="l">
              <a:lnSpc>
                <a:spcPct val="115000"/>
              </a:lnSpc>
              <a:spcBef>
                <a:spcPts val="0"/>
              </a:spcBef>
              <a:spcAft>
                <a:spcPts val="0"/>
              </a:spcAft>
              <a:buSzPts val="900"/>
              <a:buChar char="-"/>
              <a:defRPr sz="900"/>
            </a:lvl3pPr>
            <a:lvl4pPr indent="-285750" lvl="3" marL="1828800" algn="l">
              <a:lnSpc>
                <a:spcPct val="115000"/>
              </a:lnSpc>
              <a:spcBef>
                <a:spcPts val="0"/>
              </a:spcBef>
              <a:spcAft>
                <a:spcPts val="0"/>
              </a:spcAft>
              <a:buSzPts val="900"/>
              <a:buChar char="-"/>
              <a:defRPr sz="900"/>
            </a:lvl4pPr>
            <a:lvl5pPr indent="-285750" lvl="4" marL="2286000" algn="l">
              <a:lnSpc>
                <a:spcPct val="115000"/>
              </a:lnSpc>
              <a:spcBef>
                <a:spcPts val="0"/>
              </a:spcBef>
              <a:spcAft>
                <a:spcPts val="0"/>
              </a:spcAft>
              <a:buSzPts val="900"/>
              <a:buChar char="-"/>
              <a:defRPr sz="900"/>
            </a:lvl5pPr>
            <a:lvl6pPr indent="-285750" lvl="5" marL="2743200" algn="l">
              <a:lnSpc>
                <a:spcPct val="115000"/>
              </a:lnSpc>
              <a:spcBef>
                <a:spcPts val="0"/>
              </a:spcBef>
              <a:spcAft>
                <a:spcPts val="0"/>
              </a:spcAft>
              <a:buSzPts val="900"/>
              <a:buChar char="-"/>
              <a:defRPr sz="900"/>
            </a:lvl6pPr>
            <a:lvl7pPr indent="-285750" lvl="6" marL="3200400" algn="l">
              <a:lnSpc>
                <a:spcPct val="115000"/>
              </a:lnSpc>
              <a:spcBef>
                <a:spcPts val="0"/>
              </a:spcBef>
              <a:spcAft>
                <a:spcPts val="0"/>
              </a:spcAft>
              <a:buSzPts val="900"/>
              <a:buChar char="-"/>
              <a:defRPr sz="900"/>
            </a:lvl7pPr>
            <a:lvl8pPr indent="-285750" lvl="7" marL="3657600" algn="l">
              <a:lnSpc>
                <a:spcPct val="115000"/>
              </a:lnSpc>
              <a:spcBef>
                <a:spcPts val="0"/>
              </a:spcBef>
              <a:spcAft>
                <a:spcPts val="0"/>
              </a:spcAft>
              <a:buSzPts val="900"/>
              <a:buChar char="-"/>
              <a:defRPr sz="900"/>
            </a:lvl8pPr>
            <a:lvl9pPr indent="-285750" lvl="8" marL="4114800" algn="l">
              <a:lnSpc>
                <a:spcPct val="115000"/>
              </a:lnSpc>
              <a:spcBef>
                <a:spcPts val="0"/>
              </a:spcBef>
              <a:spcAft>
                <a:spcPts val="0"/>
              </a:spcAft>
              <a:buSzPts val="900"/>
              <a:buChar char="-"/>
              <a:defRPr sz="900"/>
            </a:lvl9pPr>
          </a:lstStyle>
          <a:p/>
        </p:txBody>
      </p:sp>
      <p:sp>
        <p:nvSpPr>
          <p:cNvPr id="68" name="Google Shape;68;p1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left">
  <p:cSld name="TITLE_AND_BODY_1_1">
    <p:spTree>
      <p:nvGrpSpPr>
        <p:cNvPr id="69" name="Shape 69"/>
        <p:cNvGrpSpPr/>
        <p:nvPr/>
      </p:nvGrpSpPr>
      <p:grpSpPr>
        <a:xfrm>
          <a:off x="0" y="0"/>
          <a:ext cx="0" cy="0"/>
          <a:chOff x="0" y="0"/>
          <a:chExt cx="0" cy="0"/>
        </a:xfrm>
      </p:grpSpPr>
      <p:sp>
        <p:nvSpPr>
          <p:cNvPr id="70" name="Google Shape;70;p12"/>
          <p:cNvSpPr/>
          <p:nvPr/>
        </p:nvSpPr>
        <p:spPr>
          <a:xfrm flipH="1">
            <a:off x="-7125" y="0"/>
            <a:ext cx="2592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2"/>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 name="Google Shape;72;p12"/>
          <p:cNvSpPr txBox="1"/>
          <p:nvPr>
            <p:ph type="title"/>
          </p:nvPr>
        </p:nvSpPr>
        <p:spPr>
          <a:xfrm>
            <a:off x="234450" y="575500"/>
            <a:ext cx="2046300" cy="136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67031"/>
              </a:buClr>
              <a:buSzPts val="2400"/>
              <a:buNone/>
              <a:defRPr>
                <a:solidFill>
                  <a:srgbClr val="F67031"/>
                </a:solidFill>
              </a:defRPr>
            </a:lvl1pPr>
            <a:lvl2pPr lvl="1" algn="l">
              <a:lnSpc>
                <a:spcPct val="100000"/>
              </a:lnSpc>
              <a:spcBef>
                <a:spcPts val="0"/>
              </a:spcBef>
              <a:spcAft>
                <a:spcPts val="0"/>
              </a:spcAft>
              <a:buClr>
                <a:srgbClr val="F67031"/>
              </a:buClr>
              <a:buSzPts val="2400"/>
              <a:buNone/>
              <a:defRPr>
                <a:solidFill>
                  <a:srgbClr val="F67031"/>
                </a:solidFill>
              </a:defRPr>
            </a:lvl2pPr>
            <a:lvl3pPr lvl="2" algn="l">
              <a:lnSpc>
                <a:spcPct val="100000"/>
              </a:lnSpc>
              <a:spcBef>
                <a:spcPts val="0"/>
              </a:spcBef>
              <a:spcAft>
                <a:spcPts val="0"/>
              </a:spcAft>
              <a:buClr>
                <a:srgbClr val="F67031"/>
              </a:buClr>
              <a:buSzPts val="2400"/>
              <a:buNone/>
              <a:defRPr>
                <a:solidFill>
                  <a:srgbClr val="F67031"/>
                </a:solidFill>
              </a:defRPr>
            </a:lvl3pPr>
            <a:lvl4pPr lvl="3" algn="l">
              <a:lnSpc>
                <a:spcPct val="100000"/>
              </a:lnSpc>
              <a:spcBef>
                <a:spcPts val="0"/>
              </a:spcBef>
              <a:spcAft>
                <a:spcPts val="0"/>
              </a:spcAft>
              <a:buClr>
                <a:srgbClr val="F67031"/>
              </a:buClr>
              <a:buSzPts val="2400"/>
              <a:buNone/>
              <a:defRPr>
                <a:solidFill>
                  <a:srgbClr val="F67031"/>
                </a:solidFill>
              </a:defRPr>
            </a:lvl4pPr>
            <a:lvl5pPr lvl="4" algn="l">
              <a:lnSpc>
                <a:spcPct val="100000"/>
              </a:lnSpc>
              <a:spcBef>
                <a:spcPts val="0"/>
              </a:spcBef>
              <a:spcAft>
                <a:spcPts val="0"/>
              </a:spcAft>
              <a:buClr>
                <a:srgbClr val="F67031"/>
              </a:buClr>
              <a:buSzPts val="2400"/>
              <a:buNone/>
              <a:defRPr>
                <a:solidFill>
                  <a:srgbClr val="F67031"/>
                </a:solidFill>
              </a:defRPr>
            </a:lvl5pPr>
            <a:lvl6pPr lvl="5" algn="l">
              <a:lnSpc>
                <a:spcPct val="100000"/>
              </a:lnSpc>
              <a:spcBef>
                <a:spcPts val="0"/>
              </a:spcBef>
              <a:spcAft>
                <a:spcPts val="0"/>
              </a:spcAft>
              <a:buClr>
                <a:srgbClr val="F67031"/>
              </a:buClr>
              <a:buSzPts val="2400"/>
              <a:buNone/>
              <a:defRPr>
                <a:solidFill>
                  <a:srgbClr val="F67031"/>
                </a:solidFill>
              </a:defRPr>
            </a:lvl6pPr>
            <a:lvl7pPr lvl="6" algn="l">
              <a:lnSpc>
                <a:spcPct val="100000"/>
              </a:lnSpc>
              <a:spcBef>
                <a:spcPts val="0"/>
              </a:spcBef>
              <a:spcAft>
                <a:spcPts val="0"/>
              </a:spcAft>
              <a:buClr>
                <a:srgbClr val="F67031"/>
              </a:buClr>
              <a:buSzPts val="2400"/>
              <a:buNone/>
              <a:defRPr>
                <a:solidFill>
                  <a:srgbClr val="F67031"/>
                </a:solidFill>
              </a:defRPr>
            </a:lvl7pPr>
            <a:lvl8pPr lvl="7" algn="l">
              <a:lnSpc>
                <a:spcPct val="100000"/>
              </a:lnSpc>
              <a:spcBef>
                <a:spcPts val="0"/>
              </a:spcBef>
              <a:spcAft>
                <a:spcPts val="0"/>
              </a:spcAft>
              <a:buClr>
                <a:srgbClr val="F67031"/>
              </a:buClr>
              <a:buSzPts val="2400"/>
              <a:buNone/>
              <a:defRPr>
                <a:solidFill>
                  <a:srgbClr val="F67031"/>
                </a:solidFill>
              </a:defRPr>
            </a:lvl8pPr>
            <a:lvl9pPr lvl="8" algn="l">
              <a:lnSpc>
                <a:spcPct val="100000"/>
              </a:lnSpc>
              <a:spcBef>
                <a:spcPts val="0"/>
              </a:spcBef>
              <a:spcAft>
                <a:spcPts val="0"/>
              </a:spcAft>
              <a:buClr>
                <a:srgbClr val="F67031"/>
              </a:buClr>
              <a:buSzPts val="2400"/>
              <a:buNone/>
              <a:defRPr>
                <a:solidFill>
                  <a:srgbClr val="F67031"/>
                </a:solidFill>
              </a:defRPr>
            </a:lvl9pPr>
          </a:lstStyle>
          <a:p/>
        </p:txBody>
      </p:sp>
      <p:sp>
        <p:nvSpPr>
          <p:cNvPr id="73" name="Google Shape;73;p12"/>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2"/>
          <p:cNvSpPr txBox="1"/>
          <p:nvPr>
            <p:ph idx="1" type="body"/>
          </p:nvPr>
        </p:nvSpPr>
        <p:spPr>
          <a:xfrm>
            <a:off x="234450" y="2004325"/>
            <a:ext cx="2046300" cy="2552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60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1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7" name="Google Shape;77;p13"/>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3"/>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79" name="Google Shape;79;p1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0" name="Shape 80"/>
        <p:cNvGrpSpPr/>
        <p:nvPr/>
      </p:nvGrpSpPr>
      <p:grpSpPr>
        <a:xfrm>
          <a:off x="0" y="0"/>
          <a:ext cx="0" cy="0"/>
          <a:chOff x="0" y="0"/>
          <a:chExt cx="0" cy="0"/>
        </a:xfrm>
      </p:grpSpPr>
      <p:sp>
        <p:nvSpPr>
          <p:cNvPr id="81" name="Google Shape;81;p14"/>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 name="Google Shape;82;p14"/>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4"/>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84" name="Google Shape;84;p14"/>
          <p:cNvSpPr txBox="1"/>
          <p:nvPr>
            <p:ph idx="1" type="body"/>
          </p:nvPr>
        </p:nvSpPr>
        <p:spPr>
          <a:xfrm>
            <a:off x="3062200" y="575500"/>
            <a:ext cx="2730000" cy="39810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600"/>
              </a:spcBef>
              <a:spcAft>
                <a:spcPts val="0"/>
              </a:spcAft>
              <a:buSzPts val="1100"/>
              <a:buChar char="▪"/>
              <a:defRPr sz="11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Char char="-"/>
              <a:defRPr sz="1100"/>
            </a:lvl9pPr>
          </a:lstStyle>
          <a:p/>
        </p:txBody>
      </p:sp>
      <p:sp>
        <p:nvSpPr>
          <p:cNvPr id="85" name="Google Shape;85;p14"/>
          <p:cNvSpPr txBox="1"/>
          <p:nvPr>
            <p:ph idx="2" type="body"/>
          </p:nvPr>
        </p:nvSpPr>
        <p:spPr>
          <a:xfrm>
            <a:off x="5956701" y="575500"/>
            <a:ext cx="2730000" cy="39810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600"/>
              </a:spcBef>
              <a:spcAft>
                <a:spcPts val="0"/>
              </a:spcAft>
              <a:buSzPts val="1100"/>
              <a:buChar char="▪"/>
              <a:defRPr sz="11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Char char="-"/>
              <a:defRPr sz="1100"/>
            </a:lvl9pPr>
          </a:lstStyle>
          <a:p/>
        </p:txBody>
      </p:sp>
      <p:sp>
        <p:nvSpPr>
          <p:cNvPr id="86" name="Google Shape;86;p1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with intro text">
  <p:cSld name="TITLE_AND_BODY_1_2">
    <p:spTree>
      <p:nvGrpSpPr>
        <p:cNvPr id="13" name="Shape 13"/>
        <p:cNvGrpSpPr/>
        <p:nvPr/>
      </p:nvGrpSpPr>
      <p:grpSpPr>
        <a:xfrm>
          <a:off x="0" y="0"/>
          <a:ext cx="0" cy="0"/>
          <a:chOff x="0" y="0"/>
          <a:chExt cx="0" cy="0"/>
        </a:xfrm>
      </p:grpSpPr>
      <p:sp>
        <p:nvSpPr>
          <p:cNvPr id="14" name="Google Shape;14;p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 name="Google Shape;15;p3"/>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7" name="Google Shape;17;p3"/>
          <p:cNvSpPr txBox="1"/>
          <p:nvPr>
            <p:ph idx="1" type="body"/>
          </p:nvPr>
        </p:nvSpPr>
        <p:spPr>
          <a:xfrm>
            <a:off x="3090625" y="575500"/>
            <a:ext cx="5596200" cy="1207800"/>
          </a:xfrm>
          <a:prstGeom prst="rect">
            <a:avLst/>
          </a:prstGeom>
          <a:noFill/>
          <a:ln>
            <a:noFill/>
          </a:ln>
        </p:spPr>
        <p:txBody>
          <a:bodyPr anchorCtr="0" anchor="t" bIns="91425" lIns="91425" spcFirstLastPara="1" rIns="91425" wrap="square" tIns="91425">
            <a:noAutofit/>
          </a:bodyPr>
          <a:lstStyle>
            <a:lvl1pPr indent="-330200" lvl="0" marL="457200" algn="l">
              <a:lnSpc>
                <a:spcPct val="115000"/>
              </a:lnSpc>
              <a:spcBef>
                <a:spcPts val="60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1pPr>
            <a:lvl2pPr indent="-330200" lvl="1" marL="9144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2pPr>
            <a:lvl3pPr indent="-330200" lvl="2" marL="13716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3pPr>
            <a:lvl4pPr indent="-330200" lvl="3" marL="18288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4pPr>
            <a:lvl5pPr indent="-330200" lvl="4" marL="22860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5pPr>
            <a:lvl6pPr indent="-330200" lvl="5" marL="27432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6pPr>
            <a:lvl7pPr indent="-330200" lvl="6" marL="32004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7pPr>
            <a:lvl8pPr indent="-330200" lvl="7" marL="36576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8pPr>
            <a:lvl9pPr indent="-330200" lvl="8" marL="41148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9pPr>
          </a:lstStyle>
          <a:p/>
        </p:txBody>
      </p:sp>
      <p:sp>
        <p:nvSpPr>
          <p:cNvPr id="18" name="Google Shape;18;p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txBox="1"/>
          <p:nvPr>
            <p:ph idx="2" type="body"/>
          </p:nvPr>
        </p:nvSpPr>
        <p:spPr>
          <a:xfrm>
            <a:off x="3090625" y="2004325"/>
            <a:ext cx="2727000" cy="25521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600"/>
              </a:spcBef>
              <a:spcAft>
                <a:spcPts val="0"/>
              </a:spcAft>
              <a:buSzPts val="1100"/>
              <a:buChar char="▪"/>
              <a:defRPr sz="11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Char char="-"/>
              <a:defRPr sz="1100"/>
            </a:lvl9pPr>
          </a:lstStyle>
          <a:p/>
        </p:txBody>
      </p:sp>
      <p:sp>
        <p:nvSpPr>
          <p:cNvPr id="20" name="Google Shape;20;p3"/>
          <p:cNvSpPr txBox="1"/>
          <p:nvPr>
            <p:ph idx="3" type="body"/>
          </p:nvPr>
        </p:nvSpPr>
        <p:spPr>
          <a:xfrm>
            <a:off x="5959744" y="2004325"/>
            <a:ext cx="2727000" cy="25521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600"/>
              </a:spcBef>
              <a:spcAft>
                <a:spcPts val="0"/>
              </a:spcAft>
              <a:buSzPts val="1100"/>
              <a:buChar char="▪"/>
              <a:defRPr sz="11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0"/>
              </a:spcBef>
              <a:spcAft>
                <a:spcPts val="0"/>
              </a:spcAft>
              <a:buSzPts val="1100"/>
              <a:buChar char="-"/>
              <a:defRPr sz="1100"/>
            </a:lvl3pPr>
            <a:lvl4pPr indent="-298450" lvl="3" marL="1828800" algn="l">
              <a:lnSpc>
                <a:spcPct val="115000"/>
              </a:lnSpc>
              <a:spcBef>
                <a:spcPts val="0"/>
              </a:spcBef>
              <a:spcAft>
                <a:spcPts val="0"/>
              </a:spcAft>
              <a:buSzPts val="1100"/>
              <a:buChar char="-"/>
              <a:defRPr sz="1100"/>
            </a:lvl4pPr>
            <a:lvl5pPr indent="-298450" lvl="4" marL="2286000" algn="l">
              <a:lnSpc>
                <a:spcPct val="115000"/>
              </a:lnSpc>
              <a:spcBef>
                <a:spcPts val="0"/>
              </a:spcBef>
              <a:spcAft>
                <a:spcPts val="0"/>
              </a:spcAft>
              <a:buSzPts val="1100"/>
              <a:buChar char="-"/>
              <a:defRPr sz="1100"/>
            </a:lvl5pPr>
            <a:lvl6pPr indent="-298450" lvl="5" marL="2743200" algn="l">
              <a:lnSpc>
                <a:spcPct val="115000"/>
              </a:lnSpc>
              <a:spcBef>
                <a:spcPts val="0"/>
              </a:spcBef>
              <a:spcAft>
                <a:spcPts val="0"/>
              </a:spcAft>
              <a:buSzPts val="1100"/>
              <a:buChar char="-"/>
              <a:defRPr sz="1100"/>
            </a:lvl6pPr>
            <a:lvl7pPr indent="-298450" lvl="6" marL="3200400" algn="l">
              <a:lnSpc>
                <a:spcPct val="115000"/>
              </a:lnSpc>
              <a:spcBef>
                <a:spcPts val="0"/>
              </a:spcBef>
              <a:spcAft>
                <a:spcPts val="0"/>
              </a:spcAft>
              <a:buSzPts val="1100"/>
              <a:buChar char="-"/>
              <a:defRPr sz="1100"/>
            </a:lvl7pPr>
            <a:lvl8pPr indent="-298450" lvl="7" marL="3657600" algn="l">
              <a:lnSpc>
                <a:spcPct val="115000"/>
              </a:lnSpc>
              <a:spcBef>
                <a:spcPts val="0"/>
              </a:spcBef>
              <a:spcAft>
                <a:spcPts val="0"/>
              </a:spcAft>
              <a:buSzPts val="1100"/>
              <a:buChar char="-"/>
              <a:defRPr sz="1100"/>
            </a:lvl8pPr>
            <a:lvl9pPr indent="-298450" lvl="8" marL="4114800" algn="l">
              <a:lnSpc>
                <a:spcPct val="115000"/>
              </a:lnSpc>
              <a:spcBef>
                <a:spcPts val="0"/>
              </a:spcBef>
              <a:spcAft>
                <a:spcPts val="0"/>
              </a:spcAft>
              <a:buSzPts val="1100"/>
              <a:buChar char="-"/>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with intro text">
  <p:cSld name="TITLE_AND_BODY_1">
    <p:spTree>
      <p:nvGrpSpPr>
        <p:cNvPr id="21" name="Shape 21"/>
        <p:cNvGrpSpPr/>
        <p:nvPr/>
      </p:nvGrpSpPr>
      <p:grpSpPr>
        <a:xfrm>
          <a:off x="0" y="0"/>
          <a:ext cx="0" cy="0"/>
          <a:chOff x="0" y="0"/>
          <a:chExt cx="0" cy="0"/>
        </a:xfrm>
      </p:grpSpPr>
      <p:sp>
        <p:nvSpPr>
          <p:cNvPr id="22" name="Google Shape;22;p4"/>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 name="Google Shape;23;p4"/>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5" name="Google Shape;25;p4"/>
          <p:cNvSpPr txBox="1"/>
          <p:nvPr>
            <p:ph idx="1" type="body"/>
          </p:nvPr>
        </p:nvSpPr>
        <p:spPr>
          <a:xfrm>
            <a:off x="3090625" y="575500"/>
            <a:ext cx="5596200" cy="1207800"/>
          </a:xfrm>
          <a:prstGeom prst="rect">
            <a:avLst/>
          </a:prstGeom>
          <a:noFill/>
          <a:ln>
            <a:noFill/>
          </a:ln>
        </p:spPr>
        <p:txBody>
          <a:bodyPr anchorCtr="0" anchor="t" bIns="91425" lIns="91425" spcFirstLastPara="1" rIns="91425" wrap="square" tIns="91425">
            <a:noAutofit/>
          </a:bodyPr>
          <a:lstStyle>
            <a:lvl1pPr indent="-330200" lvl="0" marL="457200" algn="l">
              <a:lnSpc>
                <a:spcPct val="115000"/>
              </a:lnSpc>
              <a:spcBef>
                <a:spcPts val="60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1pPr>
            <a:lvl2pPr indent="-330200" lvl="1" marL="9144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2pPr>
            <a:lvl3pPr indent="-330200" lvl="2" marL="13716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3pPr>
            <a:lvl4pPr indent="-330200" lvl="3" marL="18288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4pPr>
            <a:lvl5pPr indent="-330200" lvl="4" marL="22860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5pPr>
            <a:lvl6pPr indent="-330200" lvl="5" marL="27432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6pPr>
            <a:lvl7pPr indent="-330200" lvl="6" marL="32004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7pPr>
            <a:lvl8pPr indent="-330200" lvl="7" marL="36576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8pPr>
            <a:lvl9pPr indent="-330200" lvl="8" marL="4114800" algn="l">
              <a:lnSpc>
                <a:spcPct val="115000"/>
              </a:lnSpc>
              <a:spcBef>
                <a:spcPts val="0"/>
              </a:spcBef>
              <a:spcAft>
                <a:spcPts val="0"/>
              </a:spcAft>
              <a:buClr>
                <a:srgbClr val="F67031"/>
              </a:buClr>
              <a:buSzPts val="1600"/>
              <a:buFont typeface="Georgia"/>
              <a:buChar char="-"/>
              <a:defRPr i="1" sz="1600">
                <a:solidFill>
                  <a:srgbClr val="F67031"/>
                </a:solidFill>
                <a:latin typeface="Georgia"/>
                <a:ea typeface="Georgia"/>
                <a:cs typeface="Georgia"/>
                <a:sym typeface="Georgia"/>
              </a:defRPr>
            </a:lvl9pPr>
          </a:lstStyle>
          <a:p/>
        </p:txBody>
      </p:sp>
      <p:sp>
        <p:nvSpPr>
          <p:cNvPr id="26" name="Google Shape;26;p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p4"/>
          <p:cNvSpPr txBox="1"/>
          <p:nvPr>
            <p:ph idx="2" type="body"/>
          </p:nvPr>
        </p:nvSpPr>
        <p:spPr>
          <a:xfrm>
            <a:off x="3090625" y="2004313"/>
            <a:ext cx="5596200" cy="25521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60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1_2">
    <p:spTree>
      <p:nvGrpSpPr>
        <p:cNvPr id="28" name="Shape 28"/>
        <p:cNvGrpSpPr/>
        <p:nvPr/>
      </p:nvGrpSpPr>
      <p:grpSpPr>
        <a:xfrm>
          <a:off x="0" y="0"/>
          <a:ext cx="0" cy="0"/>
          <a:chOff x="0" y="0"/>
          <a:chExt cx="0" cy="0"/>
        </a:xfrm>
      </p:grpSpPr>
      <p:sp>
        <p:nvSpPr>
          <p:cNvPr id="29" name="Google Shape;29;p5"/>
          <p:cNvSpPr/>
          <p:nvPr/>
        </p:nvSpPr>
        <p:spPr>
          <a:xfrm flipH="1">
            <a:off x="4568412"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
          <p:cNvSpPr txBox="1"/>
          <p:nvPr>
            <p:ph idx="1" type="subTitle"/>
          </p:nvPr>
        </p:nvSpPr>
        <p:spPr>
          <a:xfrm>
            <a:off x="646550" y="1989500"/>
            <a:ext cx="3246900" cy="212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2pPr>
            <a:lvl3pPr lvl="2"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3pPr>
            <a:lvl4pPr lvl="3"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4pPr>
            <a:lvl5pPr lvl="4"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5pPr>
            <a:lvl6pPr lvl="5"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6pPr>
            <a:lvl7pPr lvl="6"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7pPr>
            <a:lvl8pPr lvl="7"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8pPr>
            <a:lvl9pPr lvl="8"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9pPr>
          </a:lstStyle>
          <a:p/>
        </p:txBody>
      </p:sp>
      <p:sp>
        <p:nvSpPr>
          <p:cNvPr id="31" name="Google Shape;31;p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5"/>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3" name="Google Shape;33;p5"/>
          <p:cNvSpPr txBox="1"/>
          <p:nvPr>
            <p:ph idx="2" type="body"/>
          </p:nvPr>
        </p:nvSpPr>
        <p:spPr>
          <a:xfrm>
            <a:off x="5130225" y="1016000"/>
            <a:ext cx="3470700" cy="3099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67031"/>
              </a:buClr>
              <a:buSzPts val="1800"/>
              <a:buAutoNum type="arabicPeriod"/>
              <a:defRPr sz="1800"/>
            </a:lvl1pPr>
            <a:lvl2pPr indent="-317500" lvl="1" marL="914400" algn="l">
              <a:lnSpc>
                <a:spcPct val="115000"/>
              </a:lnSpc>
              <a:spcBef>
                <a:spcPts val="1000"/>
              </a:spcBef>
              <a:spcAft>
                <a:spcPts val="0"/>
              </a:spcAft>
              <a:buSzPts val="1400"/>
              <a:buAutoNum type="alphaLcPeriod"/>
              <a:defRPr>
                <a:solidFill>
                  <a:srgbClr val="999999"/>
                </a:solidFill>
              </a:defRPr>
            </a:lvl2pPr>
            <a:lvl3pPr indent="-317500" lvl="2" marL="1371600" algn="l">
              <a:lnSpc>
                <a:spcPct val="115000"/>
              </a:lnSpc>
              <a:spcBef>
                <a:spcPts val="1000"/>
              </a:spcBef>
              <a:spcAft>
                <a:spcPts val="0"/>
              </a:spcAft>
              <a:buSzPts val="1400"/>
              <a:buAutoNum type="romanLcPeriod"/>
              <a:defRPr>
                <a:solidFill>
                  <a:srgbClr val="999999"/>
                </a:solidFill>
              </a:defRPr>
            </a:lvl3pPr>
            <a:lvl4pPr indent="-317500" lvl="3" marL="1828800" algn="l">
              <a:lnSpc>
                <a:spcPct val="115000"/>
              </a:lnSpc>
              <a:spcBef>
                <a:spcPts val="1000"/>
              </a:spcBef>
              <a:spcAft>
                <a:spcPts val="0"/>
              </a:spcAft>
              <a:buSzPts val="1400"/>
              <a:buAutoNum type="arabicPeriod"/>
              <a:defRPr>
                <a:solidFill>
                  <a:srgbClr val="999999"/>
                </a:solidFill>
              </a:defRPr>
            </a:lvl4pPr>
            <a:lvl5pPr indent="-317500" lvl="4" marL="2286000" algn="l">
              <a:lnSpc>
                <a:spcPct val="115000"/>
              </a:lnSpc>
              <a:spcBef>
                <a:spcPts val="1000"/>
              </a:spcBef>
              <a:spcAft>
                <a:spcPts val="0"/>
              </a:spcAft>
              <a:buClr>
                <a:srgbClr val="999999"/>
              </a:buClr>
              <a:buSzPts val="1400"/>
              <a:buAutoNum type="alphaLcPeriod"/>
              <a:defRPr>
                <a:solidFill>
                  <a:srgbClr val="999999"/>
                </a:solidFill>
              </a:defRPr>
            </a:lvl5pPr>
            <a:lvl6pPr indent="-317500" lvl="5" marL="2743200" algn="l">
              <a:lnSpc>
                <a:spcPct val="115000"/>
              </a:lnSpc>
              <a:spcBef>
                <a:spcPts val="1000"/>
              </a:spcBef>
              <a:spcAft>
                <a:spcPts val="0"/>
              </a:spcAft>
              <a:buClr>
                <a:srgbClr val="999999"/>
              </a:buClr>
              <a:buSzPts val="1400"/>
              <a:buAutoNum type="romanLcPeriod"/>
              <a:defRPr>
                <a:solidFill>
                  <a:srgbClr val="999999"/>
                </a:solidFill>
              </a:defRPr>
            </a:lvl6pPr>
            <a:lvl7pPr indent="-317500" lvl="6" marL="3200400" algn="l">
              <a:lnSpc>
                <a:spcPct val="115000"/>
              </a:lnSpc>
              <a:spcBef>
                <a:spcPts val="1000"/>
              </a:spcBef>
              <a:spcAft>
                <a:spcPts val="0"/>
              </a:spcAft>
              <a:buClr>
                <a:srgbClr val="999999"/>
              </a:buClr>
              <a:buSzPts val="1400"/>
              <a:buAutoNum type="arabicPeriod"/>
              <a:defRPr>
                <a:solidFill>
                  <a:srgbClr val="999999"/>
                </a:solidFill>
              </a:defRPr>
            </a:lvl7pPr>
            <a:lvl8pPr indent="-317500" lvl="7" marL="3657600" algn="l">
              <a:lnSpc>
                <a:spcPct val="115000"/>
              </a:lnSpc>
              <a:spcBef>
                <a:spcPts val="1000"/>
              </a:spcBef>
              <a:spcAft>
                <a:spcPts val="0"/>
              </a:spcAft>
              <a:buClr>
                <a:srgbClr val="999999"/>
              </a:buClr>
              <a:buSzPts val="1400"/>
              <a:buAutoNum type="alphaLcPeriod"/>
              <a:defRPr>
                <a:solidFill>
                  <a:srgbClr val="999999"/>
                </a:solidFill>
              </a:defRPr>
            </a:lvl8pPr>
            <a:lvl9pPr indent="-317500" lvl="8" marL="4114800" algn="l">
              <a:lnSpc>
                <a:spcPct val="115000"/>
              </a:lnSpc>
              <a:spcBef>
                <a:spcPts val="1000"/>
              </a:spcBef>
              <a:spcAft>
                <a:spcPts val="1000"/>
              </a:spcAft>
              <a:buClr>
                <a:srgbClr val="999999"/>
              </a:buClr>
              <a:buSzPts val="1400"/>
              <a:buAutoNum type="romanLcPeriod"/>
              <a:defRPr>
                <a:solidFill>
                  <a:srgbClr val="999999"/>
                </a:solidFill>
              </a:defRPr>
            </a:lvl9pPr>
          </a:lstStyle>
          <a:p/>
        </p:txBody>
      </p:sp>
      <p:sp>
        <p:nvSpPr>
          <p:cNvPr id="34" name="Google Shape;34;p5"/>
          <p:cNvSpPr txBox="1"/>
          <p:nvPr>
            <p:ph type="title"/>
          </p:nvPr>
        </p:nvSpPr>
        <p:spPr>
          <a:xfrm>
            <a:off x="646573" y="1016000"/>
            <a:ext cx="3246900" cy="97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half">
  <p:cSld name="TITLE_AND_BODY_1_1_1">
    <p:spTree>
      <p:nvGrpSpPr>
        <p:cNvPr id="35" name="Shape 35"/>
        <p:cNvGrpSpPr/>
        <p:nvPr/>
      </p:nvGrpSpPr>
      <p:grpSpPr>
        <a:xfrm>
          <a:off x="0" y="0"/>
          <a:ext cx="0" cy="0"/>
          <a:chOff x="0" y="0"/>
          <a:chExt cx="0" cy="0"/>
        </a:xfrm>
      </p:grpSpPr>
      <p:sp>
        <p:nvSpPr>
          <p:cNvPr id="36" name="Google Shape;36;p6"/>
          <p:cNvSpPr/>
          <p:nvPr/>
        </p:nvSpPr>
        <p:spPr>
          <a:xfrm flipH="1">
            <a:off x="-688"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 name="Google Shape;38;p6"/>
          <p:cNvSpPr txBox="1"/>
          <p:nvPr>
            <p:ph type="title"/>
          </p:nvPr>
        </p:nvSpPr>
        <p:spPr>
          <a:xfrm>
            <a:off x="511425" y="575500"/>
            <a:ext cx="3517200" cy="973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67031"/>
              </a:buClr>
              <a:buSzPts val="2400"/>
              <a:buNone/>
              <a:defRPr>
                <a:solidFill>
                  <a:srgbClr val="F67031"/>
                </a:solidFill>
              </a:defRPr>
            </a:lvl1pPr>
            <a:lvl2pPr lvl="1" algn="l">
              <a:lnSpc>
                <a:spcPct val="100000"/>
              </a:lnSpc>
              <a:spcBef>
                <a:spcPts val="0"/>
              </a:spcBef>
              <a:spcAft>
                <a:spcPts val="0"/>
              </a:spcAft>
              <a:buClr>
                <a:srgbClr val="F67031"/>
              </a:buClr>
              <a:buSzPts val="2400"/>
              <a:buNone/>
              <a:defRPr>
                <a:solidFill>
                  <a:srgbClr val="F67031"/>
                </a:solidFill>
              </a:defRPr>
            </a:lvl2pPr>
            <a:lvl3pPr lvl="2" algn="l">
              <a:lnSpc>
                <a:spcPct val="100000"/>
              </a:lnSpc>
              <a:spcBef>
                <a:spcPts val="0"/>
              </a:spcBef>
              <a:spcAft>
                <a:spcPts val="0"/>
              </a:spcAft>
              <a:buClr>
                <a:srgbClr val="F67031"/>
              </a:buClr>
              <a:buSzPts val="2400"/>
              <a:buNone/>
              <a:defRPr>
                <a:solidFill>
                  <a:srgbClr val="F67031"/>
                </a:solidFill>
              </a:defRPr>
            </a:lvl3pPr>
            <a:lvl4pPr lvl="3" algn="l">
              <a:lnSpc>
                <a:spcPct val="100000"/>
              </a:lnSpc>
              <a:spcBef>
                <a:spcPts val="0"/>
              </a:spcBef>
              <a:spcAft>
                <a:spcPts val="0"/>
              </a:spcAft>
              <a:buClr>
                <a:srgbClr val="F67031"/>
              </a:buClr>
              <a:buSzPts val="2400"/>
              <a:buNone/>
              <a:defRPr>
                <a:solidFill>
                  <a:srgbClr val="F67031"/>
                </a:solidFill>
              </a:defRPr>
            </a:lvl4pPr>
            <a:lvl5pPr lvl="4" algn="l">
              <a:lnSpc>
                <a:spcPct val="100000"/>
              </a:lnSpc>
              <a:spcBef>
                <a:spcPts val="0"/>
              </a:spcBef>
              <a:spcAft>
                <a:spcPts val="0"/>
              </a:spcAft>
              <a:buClr>
                <a:srgbClr val="F67031"/>
              </a:buClr>
              <a:buSzPts val="2400"/>
              <a:buNone/>
              <a:defRPr>
                <a:solidFill>
                  <a:srgbClr val="F67031"/>
                </a:solidFill>
              </a:defRPr>
            </a:lvl5pPr>
            <a:lvl6pPr lvl="5" algn="l">
              <a:lnSpc>
                <a:spcPct val="100000"/>
              </a:lnSpc>
              <a:spcBef>
                <a:spcPts val="0"/>
              </a:spcBef>
              <a:spcAft>
                <a:spcPts val="0"/>
              </a:spcAft>
              <a:buClr>
                <a:srgbClr val="F67031"/>
              </a:buClr>
              <a:buSzPts val="2400"/>
              <a:buNone/>
              <a:defRPr>
                <a:solidFill>
                  <a:srgbClr val="F67031"/>
                </a:solidFill>
              </a:defRPr>
            </a:lvl6pPr>
            <a:lvl7pPr lvl="6" algn="l">
              <a:lnSpc>
                <a:spcPct val="100000"/>
              </a:lnSpc>
              <a:spcBef>
                <a:spcPts val="0"/>
              </a:spcBef>
              <a:spcAft>
                <a:spcPts val="0"/>
              </a:spcAft>
              <a:buClr>
                <a:srgbClr val="F67031"/>
              </a:buClr>
              <a:buSzPts val="2400"/>
              <a:buNone/>
              <a:defRPr>
                <a:solidFill>
                  <a:srgbClr val="F67031"/>
                </a:solidFill>
              </a:defRPr>
            </a:lvl7pPr>
            <a:lvl8pPr lvl="7" algn="l">
              <a:lnSpc>
                <a:spcPct val="100000"/>
              </a:lnSpc>
              <a:spcBef>
                <a:spcPts val="0"/>
              </a:spcBef>
              <a:spcAft>
                <a:spcPts val="0"/>
              </a:spcAft>
              <a:buClr>
                <a:srgbClr val="F67031"/>
              </a:buClr>
              <a:buSzPts val="2400"/>
              <a:buNone/>
              <a:defRPr>
                <a:solidFill>
                  <a:srgbClr val="F67031"/>
                </a:solidFill>
              </a:defRPr>
            </a:lvl8pPr>
            <a:lvl9pPr lvl="8" algn="l">
              <a:lnSpc>
                <a:spcPct val="100000"/>
              </a:lnSpc>
              <a:spcBef>
                <a:spcPts val="0"/>
              </a:spcBef>
              <a:spcAft>
                <a:spcPts val="0"/>
              </a:spcAft>
              <a:buClr>
                <a:srgbClr val="F67031"/>
              </a:buClr>
              <a:buSzPts val="2400"/>
              <a:buNone/>
              <a:defRPr>
                <a:solidFill>
                  <a:srgbClr val="F67031"/>
                </a:solidFill>
              </a:defRPr>
            </a:lvl9pPr>
          </a:lstStyle>
          <a:p/>
        </p:txBody>
      </p:sp>
      <p:sp>
        <p:nvSpPr>
          <p:cNvPr id="39" name="Google Shape;39;p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6"/>
          <p:cNvSpPr txBox="1"/>
          <p:nvPr>
            <p:ph idx="1" type="body"/>
          </p:nvPr>
        </p:nvSpPr>
        <p:spPr>
          <a:xfrm>
            <a:off x="511425" y="1598600"/>
            <a:ext cx="3517200" cy="29577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60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41" name="Shape 41"/>
        <p:cNvGrpSpPr/>
        <p:nvPr/>
      </p:nvGrpSpPr>
      <p:grpSpPr>
        <a:xfrm>
          <a:off x="0" y="0"/>
          <a:ext cx="0" cy="0"/>
          <a:chOff x="0" y="0"/>
          <a:chExt cx="0" cy="0"/>
        </a:xfrm>
      </p:grpSpPr>
      <p:sp>
        <p:nvSpPr>
          <p:cNvPr id="42" name="Google Shape;42;p7"/>
          <p:cNvSpPr/>
          <p:nvPr/>
        </p:nvSpPr>
        <p:spPr>
          <a:xfrm flipH="1">
            <a:off x="-7125" y="0"/>
            <a:ext cx="2592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7"/>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4" name="Google Shape;44;p7"/>
          <p:cNvSpPr txBox="1"/>
          <p:nvPr>
            <p:ph type="ctrTitle"/>
          </p:nvPr>
        </p:nvSpPr>
        <p:spPr>
          <a:xfrm>
            <a:off x="277100" y="284200"/>
            <a:ext cx="2024100" cy="3678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67031"/>
              </a:buClr>
              <a:buSzPts val="2400"/>
              <a:buNone/>
              <a:defRPr>
                <a:solidFill>
                  <a:srgbClr val="F67031"/>
                </a:solidFill>
              </a:defRPr>
            </a:lvl1pPr>
            <a:lvl2pPr lvl="1" algn="l">
              <a:lnSpc>
                <a:spcPct val="100000"/>
              </a:lnSpc>
              <a:spcBef>
                <a:spcPts val="0"/>
              </a:spcBef>
              <a:spcAft>
                <a:spcPts val="0"/>
              </a:spcAft>
              <a:buClr>
                <a:srgbClr val="F67031"/>
              </a:buClr>
              <a:buSzPts val="2400"/>
              <a:buNone/>
              <a:defRPr>
                <a:solidFill>
                  <a:srgbClr val="F67031"/>
                </a:solidFill>
              </a:defRPr>
            </a:lvl2pPr>
            <a:lvl3pPr lvl="2" algn="l">
              <a:lnSpc>
                <a:spcPct val="100000"/>
              </a:lnSpc>
              <a:spcBef>
                <a:spcPts val="0"/>
              </a:spcBef>
              <a:spcAft>
                <a:spcPts val="0"/>
              </a:spcAft>
              <a:buClr>
                <a:srgbClr val="F67031"/>
              </a:buClr>
              <a:buSzPts val="2400"/>
              <a:buNone/>
              <a:defRPr>
                <a:solidFill>
                  <a:srgbClr val="F67031"/>
                </a:solidFill>
              </a:defRPr>
            </a:lvl3pPr>
            <a:lvl4pPr lvl="3" algn="l">
              <a:lnSpc>
                <a:spcPct val="100000"/>
              </a:lnSpc>
              <a:spcBef>
                <a:spcPts val="0"/>
              </a:spcBef>
              <a:spcAft>
                <a:spcPts val="0"/>
              </a:spcAft>
              <a:buClr>
                <a:srgbClr val="F67031"/>
              </a:buClr>
              <a:buSzPts val="2400"/>
              <a:buNone/>
              <a:defRPr>
                <a:solidFill>
                  <a:srgbClr val="F67031"/>
                </a:solidFill>
              </a:defRPr>
            </a:lvl4pPr>
            <a:lvl5pPr lvl="4" algn="l">
              <a:lnSpc>
                <a:spcPct val="100000"/>
              </a:lnSpc>
              <a:spcBef>
                <a:spcPts val="0"/>
              </a:spcBef>
              <a:spcAft>
                <a:spcPts val="0"/>
              </a:spcAft>
              <a:buClr>
                <a:srgbClr val="F67031"/>
              </a:buClr>
              <a:buSzPts val="2400"/>
              <a:buNone/>
              <a:defRPr>
                <a:solidFill>
                  <a:srgbClr val="F67031"/>
                </a:solidFill>
              </a:defRPr>
            </a:lvl5pPr>
            <a:lvl6pPr lvl="5" algn="l">
              <a:lnSpc>
                <a:spcPct val="100000"/>
              </a:lnSpc>
              <a:spcBef>
                <a:spcPts val="0"/>
              </a:spcBef>
              <a:spcAft>
                <a:spcPts val="0"/>
              </a:spcAft>
              <a:buClr>
                <a:srgbClr val="F67031"/>
              </a:buClr>
              <a:buSzPts val="2400"/>
              <a:buNone/>
              <a:defRPr>
                <a:solidFill>
                  <a:srgbClr val="F67031"/>
                </a:solidFill>
              </a:defRPr>
            </a:lvl6pPr>
            <a:lvl7pPr lvl="6" algn="l">
              <a:lnSpc>
                <a:spcPct val="100000"/>
              </a:lnSpc>
              <a:spcBef>
                <a:spcPts val="0"/>
              </a:spcBef>
              <a:spcAft>
                <a:spcPts val="0"/>
              </a:spcAft>
              <a:buClr>
                <a:srgbClr val="F67031"/>
              </a:buClr>
              <a:buSzPts val="2400"/>
              <a:buNone/>
              <a:defRPr>
                <a:solidFill>
                  <a:srgbClr val="F67031"/>
                </a:solidFill>
              </a:defRPr>
            </a:lvl7pPr>
            <a:lvl8pPr lvl="7" algn="l">
              <a:lnSpc>
                <a:spcPct val="100000"/>
              </a:lnSpc>
              <a:spcBef>
                <a:spcPts val="0"/>
              </a:spcBef>
              <a:spcAft>
                <a:spcPts val="0"/>
              </a:spcAft>
              <a:buClr>
                <a:srgbClr val="F67031"/>
              </a:buClr>
              <a:buSzPts val="2400"/>
              <a:buNone/>
              <a:defRPr>
                <a:solidFill>
                  <a:srgbClr val="F67031"/>
                </a:solidFill>
              </a:defRPr>
            </a:lvl8pPr>
            <a:lvl9pPr lvl="8" algn="l">
              <a:lnSpc>
                <a:spcPct val="100000"/>
              </a:lnSpc>
              <a:spcBef>
                <a:spcPts val="0"/>
              </a:spcBef>
              <a:spcAft>
                <a:spcPts val="0"/>
              </a:spcAft>
              <a:buClr>
                <a:srgbClr val="F67031"/>
              </a:buClr>
              <a:buSzPts val="2400"/>
              <a:buNone/>
              <a:defRPr>
                <a:solidFill>
                  <a:srgbClr val="F67031"/>
                </a:solidFill>
              </a:defRPr>
            </a:lvl9pPr>
          </a:lstStyle>
          <a:p/>
        </p:txBody>
      </p:sp>
      <p:sp>
        <p:nvSpPr>
          <p:cNvPr id="45" name="Google Shape;45;p7"/>
          <p:cNvSpPr txBox="1"/>
          <p:nvPr>
            <p:ph idx="1" type="subTitle"/>
          </p:nvPr>
        </p:nvSpPr>
        <p:spPr>
          <a:xfrm>
            <a:off x="277100" y="3983050"/>
            <a:ext cx="2024100" cy="784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2pPr>
            <a:lvl3pPr lvl="2"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3pPr>
            <a:lvl4pPr lvl="3"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4pPr>
            <a:lvl5pPr lvl="4"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5pPr>
            <a:lvl6pPr lvl="5"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6pPr>
            <a:lvl7pPr lvl="6"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7pPr>
            <a:lvl8pPr lvl="7"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8pPr>
            <a:lvl9pPr lvl="8"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9pPr>
          </a:lstStyle>
          <a:p/>
        </p:txBody>
      </p:sp>
      <p:sp>
        <p:nvSpPr>
          <p:cNvPr id="46" name="Google Shape;46;p7"/>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7" name="Shape 47"/>
        <p:cNvGrpSpPr/>
        <p:nvPr/>
      </p:nvGrpSpPr>
      <p:grpSpPr>
        <a:xfrm>
          <a:off x="0" y="0"/>
          <a:ext cx="0" cy="0"/>
          <a:chOff x="0" y="0"/>
          <a:chExt cx="0" cy="0"/>
        </a:xfrm>
      </p:grpSpPr>
      <p:sp>
        <p:nvSpPr>
          <p:cNvPr id="48" name="Google Shape;48;p8"/>
          <p:cNvSpPr/>
          <p:nvPr/>
        </p:nvSpPr>
        <p:spPr>
          <a:xfrm flipH="1" rot="5400000">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9" name="Google Shape;49;p8"/>
          <p:cNvSpPr/>
          <p:nvPr/>
        </p:nvSpPr>
        <p:spPr>
          <a:xfrm>
            <a:off x="-7125" y="1271275"/>
            <a:ext cx="9151200" cy="3872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8"/>
          <p:cNvSpPr txBox="1"/>
          <p:nvPr>
            <p:ph idx="1" type="body"/>
          </p:nvPr>
        </p:nvSpPr>
        <p:spPr>
          <a:xfrm>
            <a:off x="1847275" y="1704600"/>
            <a:ext cx="5449500" cy="2714700"/>
          </a:xfrm>
          <a:prstGeom prst="rect">
            <a:avLst/>
          </a:prstGeom>
          <a:noFill/>
          <a:ln>
            <a:noFill/>
          </a:ln>
        </p:spPr>
        <p:txBody>
          <a:bodyPr anchorCtr="0" anchor="t" bIns="91425" lIns="91425" spcFirstLastPara="1" rIns="91425" wrap="square" tIns="91425">
            <a:noAutofit/>
          </a:bodyPr>
          <a:lstStyle>
            <a:lvl1pPr indent="-381000" lvl="0" marL="457200" algn="ctr">
              <a:lnSpc>
                <a:spcPct val="115000"/>
              </a:lnSpc>
              <a:spcBef>
                <a:spcPts val="600"/>
              </a:spcBef>
              <a:spcAft>
                <a:spcPts val="0"/>
              </a:spcAft>
              <a:buSzPts val="2400"/>
              <a:buFont typeface="Georgia"/>
              <a:buChar char="▪"/>
              <a:defRPr i="1" sz="2400">
                <a:latin typeface="Georgia"/>
                <a:ea typeface="Georgia"/>
                <a:cs typeface="Georgia"/>
                <a:sym typeface="Georgia"/>
              </a:defRPr>
            </a:lvl1pPr>
            <a:lvl2pPr indent="-381000" lvl="1" marL="914400" algn="ctr">
              <a:lnSpc>
                <a:spcPct val="115000"/>
              </a:lnSpc>
              <a:spcBef>
                <a:spcPts val="0"/>
              </a:spcBef>
              <a:spcAft>
                <a:spcPts val="0"/>
              </a:spcAft>
              <a:buSzPts val="2400"/>
              <a:buFont typeface="Georgia"/>
              <a:buChar char="-"/>
              <a:defRPr i="1" sz="2400">
                <a:latin typeface="Georgia"/>
                <a:ea typeface="Georgia"/>
                <a:cs typeface="Georgia"/>
                <a:sym typeface="Georgia"/>
              </a:defRPr>
            </a:lvl2pPr>
            <a:lvl3pPr indent="-381000" lvl="2" marL="1371600" algn="ctr">
              <a:lnSpc>
                <a:spcPct val="115000"/>
              </a:lnSpc>
              <a:spcBef>
                <a:spcPts val="0"/>
              </a:spcBef>
              <a:spcAft>
                <a:spcPts val="0"/>
              </a:spcAft>
              <a:buSzPts val="2400"/>
              <a:buFont typeface="Georgia"/>
              <a:buChar char="-"/>
              <a:defRPr i="1" sz="2400">
                <a:latin typeface="Georgia"/>
                <a:ea typeface="Georgia"/>
                <a:cs typeface="Georgia"/>
                <a:sym typeface="Georgia"/>
              </a:defRPr>
            </a:lvl3pPr>
            <a:lvl4pPr indent="-381000" lvl="3" marL="1828800" algn="ctr">
              <a:lnSpc>
                <a:spcPct val="115000"/>
              </a:lnSpc>
              <a:spcBef>
                <a:spcPts val="0"/>
              </a:spcBef>
              <a:spcAft>
                <a:spcPts val="0"/>
              </a:spcAft>
              <a:buSzPts val="2400"/>
              <a:buFont typeface="Georgia"/>
              <a:buChar char="-"/>
              <a:defRPr i="1" sz="2400">
                <a:latin typeface="Georgia"/>
                <a:ea typeface="Georgia"/>
                <a:cs typeface="Georgia"/>
                <a:sym typeface="Georgia"/>
              </a:defRPr>
            </a:lvl4pPr>
            <a:lvl5pPr indent="-381000" lvl="4" marL="2286000" algn="ctr">
              <a:lnSpc>
                <a:spcPct val="115000"/>
              </a:lnSpc>
              <a:spcBef>
                <a:spcPts val="0"/>
              </a:spcBef>
              <a:spcAft>
                <a:spcPts val="0"/>
              </a:spcAft>
              <a:buSzPts val="2400"/>
              <a:buFont typeface="Georgia"/>
              <a:buChar char="-"/>
              <a:defRPr i="1" sz="2400">
                <a:latin typeface="Georgia"/>
                <a:ea typeface="Georgia"/>
                <a:cs typeface="Georgia"/>
                <a:sym typeface="Georgia"/>
              </a:defRPr>
            </a:lvl5pPr>
            <a:lvl6pPr indent="-381000" lvl="5" marL="2743200" algn="ctr">
              <a:lnSpc>
                <a:spcPct val="115000"/>
              </a:lnSpc>
              <a:spcBef>
                <a:spcPts val="0"/>
              </a:spcBef>
              <a:spcAft>
                <a:spcPts val="0"/>
              </a:spcAft>
              <a:buSzPts val="2400"/>
              <a:buFont typeface="Georgia"/>
              <a:buChar char="-"/>
              <a:defRPr i="1" sz="2400">
                <a:latin typeface="Georgia"/>
                <a:ea typeface="Georgia"/>
                <a:cs typeface="Georgia"/>
                <a:sym typeface="Georgia"/>
              </a:defRPr>
            </a:lvl6pPr>
            <a:lvl7pPr indent="-381000" lvl="6" marL="3200400" algn="ctr">
              <a:lnSpc>
                <a:spcPct val="115000"/>
              </a:lnSpc>
              <a:spcBef>
                <a:spcPts val="0"/>
              </a:spcBef>
              <a:spcAft>
                <a:spcPts val="0"/>
              </a:spcAft>
              <a:buSzPts val="2400"/>
              <a:buFont typeface="Georgia"/>
              <a:buChar char="-"/>
              <a:defRPr i="1" sz="2400">
                <a:latin typeface="Georgia"/>
                <a:ea typeface="Georgia"/>
                <a:cs typeface="Georgia"/>
                <a:sym typeface="Georgia"/>
              </a:defRPr>
            </a:lvl7pPr>
            <a:lvl8pPr indent="-381000" lvl="7" marL="3657600" algn="ctr">
              <a:lnSpc>
                <a:spcPct val="115000"/>
              </a:lnSpc>
              <a:spcBef>
                <a:spcPts val="0"/>
              </a:spcBef>
              <a:spcAft>
                <a:spcPts val="0"/>
              </a:spcAft>
              <a:buSzPts val="2400"/>
              <a:buFont typeface="Georgia"/>
              <a:buChar char="-"/>
              <a:defRPr i="1" sz="2400">
                <a:latin typeface="Georgia"/>
                <a:ea typeface="Georgia"/>
                <a:cs typeface="Georgia"/>
                <a:sym typeface="Georgia"/>
              </a:defRPr>
            </a:lvl8pPr>
            <a:lvl9pPr indent="-381000" lvl="8" marL="4114800" algn="ctr">
              <a:lnSpc>
                <a:spcPct val="115000"/>
              </a:lnSpc>
              <a:spcBef>
                <a:spcPts val="0"/>
              </a:spcBef>
              <a:spcAft>
                <a:spcPts val="0"/>
              </a:spcAft>
              <a:buSzPts val="2400"/>
              <a:buFont typeface="Georgia"/>
              <a:buChar char="-"/>
              <a:defRPr i="1" sz="2400">
                <a:latin typeface="Georgia"/>
                <a:ea typeface="Georgia"/>
                <a:cs typeface="Georgia"/>
                <a:sym typeface="Georgia"/>
              </a:defRPr>
            </a:lvl9pPr>
          </a:lstStyle>
          <a:p/>
        </p:txBody>
      </p:sp>
      <p:sp>
        <p:nvSpPr>
          <p:cNvPr id="51" name="Google Shape;51;p8"/>
          <p:cNvSpPr txBox="1"/>
          <p:nvPr/>
        </p:nvSpPr>
        <p:spPr>
          <a:xfrm>
            <a:off x="3593400" y="227724"/>
            <a:ext cx="19572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0" i="0" lang="en" sz="7200" u="none" cap="none" strike="noStrike">
                <a:solidFill>
                  <a:srgbClr val="FFFFFF"/>
                </a:solidFill>
                <a:latin typeface="Nunito Sans"/>
                <a:ea typeface="Nunito Sans"/>
                <a:cs typeface="Nunito Sans"/>
                <a:sym typeface="Nunito Sans"/>
              </a:rPr>
              <a:t>“</a:t>
            </a:r>
            <a:endParaRPr b="0" i="0" sz="7200" u="none" cap="none" strike="noStrike">
              <a:solidFill>
                <a:srgbClr val="FFFFFF"/>
              </a:solidFill>
              <a:latin typeface="Nunito Sans"/>
              <a:ea typeface="Nunito Sans"/>
              <a:cs typeface="Nunito Sans"/>
              <a:sym typeface="Nunito Sans"/>
            </a:endParaRPr>
          </a:p>
        </p:txBody>
      </p:sp>
      <p:sp>
        <p:nvSpPr>
          <p:cNvPr id="52" name="Google Shape;52;p8"/>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53" name="Shape 53"/>
        <p:cNvGrpSpPr/>
        <p:nvPr/>
      </p:nvGrpSpPr>
      <p:grpSpPr>
        <a:xfrm>
          <a:off x="0" y="0"/>
          <a:ext cx="0" cy="0"/>
          <a:chOff x="0" y="0"/>
          <a:chExt cx="0" cy="0"/>
        </a:xfrm>
      </p:grpSpPr>
      <p:sp>
        <p:nvSpPr>
          <p:cNvPr id="54" name="Google Shape;54;p9"/>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5" name="Google Shape;55;p9"/>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9"/>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57" name="Google Shape;57;p9"/>
          <p:cNvSpPr txBox="1"/>
          <p:nvPr>
            <p:ph idx="1" type="body"/>
          </p:nvPr>
        </p:nvSpPr>
        <p:spPr>
          <a:xfrm>
            <a:off x="3090625" y="575500"/>
            <a:ext cx="5596200" cy="3981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60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8" name="Google Shape;58;p9"/>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0"/>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F6703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1pPr>
            <a:lvl2pPr lvl="1"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2pPr>
            <a:lvl3pPr lvl="2"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3pPr>
            <a:lvl4pPr lvl="3"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4pPr>
            <a:lvl5pPr lvl="4"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5pPr>
            <a:lvl6pPr lvl="5"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6pPr>
            <a:lvl7pPr lvl="6"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7pPr>
            <a:lvl8pPr lvl="7"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8pPr>
            <a:lvl9pPr lvl="8"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9pPr>
          </a:lstStyle>
          <a:p/>
        </p:txBody>
      </p:sp>
      <p:sp>
        <p:nvSpPr>
          <p:cNvPr id="7" name="Google Shape;7;p1"/>
          <p:cNvSpPr txBox="1"/>
          <p:nvPr>
            <p:ph idx="1" type="body"/>
          </p:nvPr>
        </p:nvSpPr>
        <p:spPr>
          <a:xfrm>
            <a:off x="3090625" y="575500"/>
            <a:ext cx="5596200" cy="3981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60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1pPr>
            <a:lvl2pPr indent="-317500" lvl="1" marL="9144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2pPr>
            <a:lvl3pPr indent="-317500" lvl="2" marL="13716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3pPr>
            <a:lvl4pPr indent="-317500" lvl="3" marL="18288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4pPr>
            <a:lvl5pPr indent="-317500" lvl="4" marL="22860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5pPr>
            <a:lvl6pPr indent="-317500" lvl="5" marL="27432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6pPr>
            <a:lvl7pPr indent="-317500" lvl="6" marL="32004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7pPr>
            <a:lvl8pPr indent="-317500" lvl="7" marL="36576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8pPr>
            <a:lvl9pPr indent="-317500" lvl="8" marL="41148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jp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jp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6.jpg"/><Relationship Id="rId4"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8.jpg"/><Relationship Id="rId4"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idx="4294967295" type="ctrTitle"/>
          </p:nvPr>
        </p:nvSpPr>
        <p:spPr>
          <a:xfrm>
            <a:off x="468925" y="2387250"/>
            <a:ext cx="3636600" cy="225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THIS IS YOUR PRESENTATION (OR SLIDEDOC) TITLE</a:t>
            </a:r>
            <a:endParaRPr/>
          </a:p>
        </p:txBody>
      </p:sp>
      <p:grpSp>
        <p:nvGrpSpPr>
          <p:cNvPr id="92" name="Google Shape;92;p15"/>
          <p:cNvGrpSpPr/>
          <p:nvPr/>
        </p:nvGrpSpPr>
        <p:grpSpPr>
          <a:xfrm>
            <a:off x="572752" y="1899264"/>
            <a:ext cx="549262" cy="487982"/>
            <a:chOff x="5292575" y="3681900"/>
            <a:chExt cx="420150" cy="373275"/>
          </a:xfrm>
        </p:grpSpPr>
        <p:sp>
          <p:nvSpPr>
            <p:cNvPr id="93" name="Google Shape;93;p15"/>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5"/>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5"/>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0" name="Google Shape;100;p15"/>
          <p:cNvPicPr preferRelativeResize="0"/>
          <p:nvPr/>
        </p:nvPicPr>
        <p:blipFill>
          <a:blip r:embed="rId4">
            <a:alphaModFix/>
          </a:blip>
          <a:stretch>
            <a:fillRect/>
          </a:stretch>
        </p:blipFill>
        <p:spPr>
          <a:xfrm>
            <a:off x="0" y="-3800"/>
            <a:ext cx="9374925" cy="5151125"/>
          </a:xfrm>
          <a:prstGeom prst="rect">
            <a:avLst/>
          </a:prstGeom>
          <a:noFill/>
          <a:ln>
            <a:noFill/>
          </a:ln>
        </p:spPr>
      </p:pic>
      <p:sp>
        <p:nvSpPr>
          <p:cNvPr id="101" name="Google Shape;101;p1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24"/>
          <p:cNvSpPr txBox="1"/>
          <p:nvPr>
            <p:ph type="title"/>
          </p:nvPr>
        </p:nvSpPr>
        <p:spPr>
          <a:xfrm>
            <a:off x="234450" y="575500"/>
            <a:ext cx="2046300" cy="398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 sz="4800"/>
              <a:t>3</a:t>
            </a:r>
            <a:r>
              <a:rPr b="1" lang="en" sz="4800"/>
              <a:t>.</a:t>
            </a:r>
            <a:endParaRPr b="1" sz="4800"/>
          </a:p>
          <a:p>
            <a:pPr indent="0" lvl="0" marL="0" rtl="0" algn="l">
              <a:lnSpc>
                <a:spcPct val="100000"/>
              </a:lnSpc>
              <a:spcBef>
                <a:spcPts val="0"/>
              </a:spcBef>
              <a:spcAft>
                <a:spcPts val="0"/>
              </a:spcAft>
              <a:buSzPts val="2400"/>
              <a:buNone/>
            </a:pPr>
            <a:r>
              <a:rPr lang="en"/>
              <a:t>Change Photo</a:t>
            </a:r>
            <a:endParaRPr/>
          </a:p>
          <a:p>
            <a:pPr indent="0" lvl="0" marL="0" rtl="0" algn="l">
              <a:lnSpc>
                <a:spcPct val="100000"/>
              </a:lnSpc>
              <a:spcBef>
                <a:spcPts val="0"/>
              </a:spcBef>
              <a:spcAft>
                <a:spcPts val="0"/>
              </a:spcAft>
              <a:buSzPts val="2400"/>
              <a:buNone/>
            </a:pPr>
            <a:r>
              <a:rPr lang="en"/>
              <a:t>Background</a:t>
            </a:r>
            <a:endParaRPr/>
          </a:p>
        </p:txBody>
      </p:sp>
      <p:sp>
        <p:nvSpPr>
          <p:cNvPr id="180" name="Google Shape;180;p2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solidFill>
                  <a:srgbClr val="CCCCCC"/>
                </a:solidFill>
              </a:rPr>
              <a:t>‹#›</a:t>
            </a:fld>
            <a:endParaRPr>
              <a:solidFill>
                <a:srgbClr val="CCCCCC"/>
              </a:solidFill>
            </a:endParaRPr>
          </a:p>
        </p:txBody>
      </p:sp>
      <p:pic>
        <p:nvPicPr>
          <p:cNvPr id="181" name="Google Shape;181;p24"/>
          <p:cNvPicPr preferRelativeResize="0"/>
          <p:nvPr/>
        </p:nvPicPr>
        <p:blipFill rotWithShape="1">
          <a:blip r:embed="rId4">
            <a:alphaModFix/>
          </a:blip>
          <a:srcRect b="0" l="0" r="50487" t="0"/>
          <a:stretch/>
        </p:blipFill>
        <p:spPr>
          <a:xfrm>
            <a:off x="4397875" y="0"/>
            <a:ext cx="2865125" cy="5143500"/>
          </a:xfrm>
          <a:prstGeom prst="rect">
            <a:avLst/>
          </a:prstGeom>
          <a:noFill/>
          <a:ln>
            <a:noFill/>
          </a:ln>
        </p:spPr>
      </p:pic>
      <p:grpSp>
        <p:nvGrpSpPr>
          <p:cNvPr id="182" name="Google Shape;182;p24"/>
          <p:cNvGrpSpPr/>
          <p:nvPr/>
        </p:nvGrpSpPr>
        <p:grpSpPr>
          <a:xfrm>
            <a:off x="756553" y="183959"/>
            <a:ext cx="1590883" cy="1590858"/>
            <a:chOff x="6643075" y="3664250"/>
            <a:chExt cx="407950" cy="407975"/>
          </a:xfrm>
        </p:grpSpPr>
        <p:sp>
          <p:nvSpPr>
            <p:cNvPr id="183" name="Google Shape;183;p24"/>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4"/>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5" name="Google Shape;185;p24"/>
          <p:cNvSpPr/>
          <p:nvPr/>
        </p:nvSpPr>
        <p:spPr>
          <a:xfrm rot="2697569">
            <a:off x="2014425" y="1766866"/>
            <a:ext cx="377468" cy="360421"/>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4"/>
          <p:cNvSpPr/>
          <p:nvPr/>
        </p:nvSpPr>
        <p:spPr>
          <a:xfrm>
            <a:off x="2313045" y="1561093"/>
            <a:ext cx="151199" cy="14440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25"/>
          <p:cNvSpPr txBox="1"/>
          <p:nvPr>
            <p:ph type="ctrTitle"/>
          </p:nvPr>
        </p:nvSpPr>
        <p:spPr>
          <a:xfrm>
            <a:off x="277100" y="284200"/>
            <a:ext cx="2179800" cy="3678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 sz="4800"/>
              <a:t>4</a:t>
            </a:r>
            <a:r>
              <a:rPr b="1" lang="en" sz="4800"/>
              <a:t>.</a:t>
            </a:r>
            <a:endParaRPr b="1" sz="4800"/>
          </a:p>
          <a:p>
            <a:pPr indent="0" lvl="0" marL="0" rtl="0" algn="l">
              <a:lnSpc>
                <a:spcPct val="100000"/>
              </a:lnSpc>
              <a:spcBef>
                <a:spcPts val="0"/>
              </a:spcBef>
              <a:spcAft>
                <a:spcPts val="0"/>
              </a:spcAft>
              <a:buSzPts val="2400"/>
              <a:buNone/>
            </a:pPr>
            <a:r>
              <a:rPr lang="en"/>
              <a:t>Photoshop</a:t>
            </a:r>
            <a:endParaRPr/>
          </a:p>
        </p:txBody>
      </p:sp>
      <p:sp>
        <p:nvSpPr>
          <p:cNvPr id="192" name="Google Shape;192;p2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93" name="Google Shape;193;p25"/>
          <p:cNvPicPr preferRelativeResize="0"/>
          <p:nvPr/>
        </p:nvPicPr>
        <p:blipFill>
          <a:blip r:embed="rId4">
            <a:alphaModFix/>
          </a:blip>
          <a:stretch>
            <a:fillRect/>
          </a:stretch>
        </p:blipFill>
        <p:spPr>
          <a:xfrm>
            <a:off x="2609300" y="435900"/>
            <a:ext cx="6496174" cy="4330783"/>
          </a:xfrm>
          <a:prstGeom prst="rect">
            <a:avLst/>
          </a:prstGeom>
          <a:noFill/>
          <a:ln>
            <a:noFill/>
          </a:ln>
        </p:spPr>
      </p:pic>
      <p:grpSp>
        <p:nvGrpSpPr>
          <p:cNvPr id="194" name="Google Shape;194;p25"/>
          <p:cNvGrpSpPr/>
          <p:nvPr/>
        </p:nvGrpSpPr>
        <p:grpSpPr>
          <a:xfrm>
            <a:off x="1161157" y="284195"/>
            <a:ext cx="946160" cy="947206"/>
            <a:chOff x="5916675" y="927975"/>
            <a:chExt cx="516350" cy="502950"/>
          </a:xfrm>
        </p:grpSpPr>
        <p:sp>
          <p:nvSpPr>
            <p:cNvPr id="195" name="Google Shape;195;p25"/>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5"/>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7" name="Google Shape;197;p25"/>
          <p:cNvSpPr/>
          <p:nvPr/>
        </p:nvSpPr>
        <p:spPr>
          <a:xfrm>
            <a:off x="1579934" y="813848"/>
            <a:ext cx="876987" cy="509150"/>
          </a:xfrm>
          <a:custGeom>
            <a:rect b="b" l="l" r="r" t="t"/>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26"/>
          <p:cNvSpPr txBox="1"/>
          <p:nvPr>
            <p:ph type="ctrTitle"/>
          </p:nvPr>
        </p:nvSpPr>
        <p:spPr>
          <a:xfrm>
            <a:off x="277100" y="284200"/>
            <a:ext cx="2179800" cy="3678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 sz="4800"/>
              <a:t>5</a:t>
            </a:r>
            <a:r>
              <a:rPr b="1" lang="en" sz="4800"/>
              <a:t>.</a:t>
            </a:r>
            <a:endParaRPr b="1" sz="4800"/>
          </a:p>
          <a:p>
            <a:pPr indent="0" lvl="0" marL="0" rtl="0" algn="l">
              <a:lnSpc>
                <a:spcPct val="100000"/>
              </a:lnSpc>
              <a:spcBef>
                <a:spcPts val="0"/>
              </a:spcBef>
              <a:spcAft>
                <a:spcPts val="0"/>
              </a:spcAft>
              <a:buSzPts val="2400"/>
              <a:buNone/>
            </a:pPr>
            <a:r>
              <a:rPr lang="en"/>
              <a:t>Auto Background Eraser + Changer</a:t>
            </a:r>
            <a:endParaRPr/>
          </a:p>
        </p:txBody>
      </p:sp>
      <p:sp>
        <p:nvSpPr>
          <p:cNvPr id="203" name="Google Shape;203;p2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04" name="Google Shape;204;p26"/>
          <p:cNvPicPr preferRelativeResize="0"/>
          <p:nvPr/>
        </p:nvPicPr>
        <p:blipFill>
          <a:blip r:embed="rId4">
            <a:alphaModFix/>
          </a:blip>
          <a:stretch>
            <a:fillRect/>
          </a:stretch>
        </p:blipFill>
        <p:spPr>
          <a:xfrm>
            <a:off x="2609300" y="-50"/>
            <a:ext cx="65347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27"/>
          <p:cNvSpPr txBox="1"/>
          <p:nvPr>
            <p:ph type="title"/>
          </p:nvPr>
        </p:nvSpPr>
        <p:spPr>
          <a:xfrm>
            <a:off x="234450" y="575500"/>
            <a:ext cx="2046300" cy="398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 sz="4800"/>
              <a:t>6</a:t>
            </a:r>
            <a:r>
              <a:rPr b="1" lang="en" sz="4800"/>
              <a:t>.</a:t>
            </a:r>
            <a:endParaRPr b="1" sz="4800"/>
          </a:p>
          <a:p>
            <a:pPr indent="0" lvl="0" marL="0" rtl="0" algn="l">
              <a:lnSpc>
                <a:spcPct val="100000"/>
              </a:lnSpc>
              <a:spcBef>
                <a:spcPts val="0"/>
              </a:spcBef>
              <a:spcAft>
                <a:spcPts val="0"/>
              </a:spcAft>
              <a:buSzPts val="2400"/>
              <a:buNone/>
            </a:pPr>
            <a:r>
              <a:rPr lang="en"/>
              <a:t>Background Eraser -Pic Editor</a:t>
            </a:r>
            <a:endParaRPr/>
          </a:p>
        </p:txBody>
      </p:sp>
      <p:sp>
        <p:nvSpPr>
          <p:cNvPr id="210" name="Google Shape;210;p27"/>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solidFill>
                  <a:srgbClr val="CCCCCC"/>
                </a:solidFill>
              </a:rPr>
              <a:t>‹#›</a:t>
            </a:fld>
            <a:endParaRPr>
              <a:solidFill>
                <a:srgbClr val="CCCCCC"/>
              </a:solidFill>
            </a:endParaRPr>
          </a:p>
        </p:txBody>
      </p:sp>
      <p:pic>
        <p:nvPicPr>
          <p:cNvPr id="211" name="Google Shape;211;p27"/>
          <p:cNvPicPr preferRelativeResize="0"/>
          <p:nvPr/>
        </p:nvPicPr>
        <p:blipFill>
          <a:blip r:embed="rId4">
            <a:alphaModFix/>
          </a:blip>
          <a:stretch>
            <a:fillRect/>
          </a:stretch>
        </p:blipFill>
        <p:spPr>
          <a:xfrm>
            <a:off x="4445300" y="0"/>
            <a:ext cx="2881513"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28"/>
          <p:cNvSpPr txBox="1"/>
          <p:nvPr>
            <p:ph type="title"/>
          </p:nvPr>
        </p:nvSpPr>
        <p:spPr>
          <a:xfrm>
            <a:off x="234450" y="575500"/>
            <a:ext cx="2046300" cy="3981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 sz="4800"/>
              <a:t>7</a:t>
            </a:r>
            <a:r>
              <a:rPr b="1" lang="en" sz="4800"/>
              <a:t>.</a:t>
            </a:r>
            <a:endParaRPr b="1" sz="4800"/>
          </a:p>
          <a:p>
            <a:pPr indent="0" lvl="0" marL="0" rtl="0" algn="l">
              <a:lnSpc>
                <a:spcPct val="100000"/>
              </a:lnSpc>
              <a:spcBef>
                <a:spcPts val="0"/>
              </a:spcBef>
              <a:spcAft>
                <a:spcPts val="0"/>
              </a:spcAft>
              <a:buSzPts val="2400"/>
              <a:buNone/>
            </a:pPr>
            <a:r>
              <a:rPr lang="en"/>
              <a:t>Cut &amp; Paste Photo Blender</a:t>
            </a:r>
            <a:endParaRPr/>
          </a:p>
        </p:txBody>
      </p:sp>
      <p:sp>
        <p:nvSpPr>
          <p:cNvPr id="217" name="Google Shape;217;p28"/>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solidFill>
                  <a:srgbClr val="CCCCCC"/>
                </a:solidFill>
              </a:rPr>
              <a:t>‹#›</a:t>
            </a:fld>
            <a:endParaRPr>
              <a:solidFill>
                <a:srgbClr val="CCCCCC"/>
              </a:solidFill>
            </a:endParaRPr>
          </a:p>
        </p:txBody>
      </p:sp>
      <p:pic>
        <p:nvPicPr>
          <p:cNvPr id="218" name="Google Shape;218;p28"/>
          <p:cNvPicPr preferRelativeResize="0"/>
          <p:nvPr/>
        </p:nvPicPr>
        <p:blipFill>
          <a:blip r:embed="rId4">
            <a:alphaModFix/>
          </a:blip>
          <a:stretch>
            <a:fillRect/>
          </a:stretch>
        </p:blipFill>
        <p:spPr>
          <a:xfrm>
            <a:off x="4391300" y="0"/>
            <a:ext cx="2757909" cy="5143500"/>
          </a:xfrm>
          <a:prstGeom prst="rect">
            <a:avLst/>
          </a:prstGeom>
          <a:noFill/>
          <a:ln>
            <a:noFill/>
          </a:ln>
        </p:spPr>
      </p:pic>
      <p:grpSp>
        <p:nvGrpSpPr>
          <p:cNvPr id="219" name="Google Shape;219;p28"/>
          <p:cNvGrpSpPr/>
          <p:nvPr/>
        </p:nvGrpSpPr>
        <p:grpSpPr>
          <a:xfrm>
            <a:off x="783553" y="156959"/>
            <a:ext cx="1590883" cy="1590858"/>
            <a:chOff x="6643075" y="3664250"/>
            <a:chExt cx="407950" cy="407975"/>
          </a:xfrm>
        </p:grpSpPr>
        <p:sp>
          <p:nvSpPr>
            <p:cNvPr id="220" name="Google Shape;220;p28"/>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8"/>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2" name="Google Shape;222;p28"/>
          <p:cNvSpPr/>
          <p:nvPr/>
        </p:nvSpPr>
        <p:spPr>
          <a:xfrm rot="2697569">
            <a:off x="2041425" y="1739866"/>
            <a:ext cx="377468" cy="360421"/>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8"/>
          <p:cNvSpPr/>
          <p:nvPr/>
        </p:nvSpPr>
        <p:spPr>
          <a:xfrm>
            <a:off x="2340045" y="1534093"/>
            <a:ext cx="151199" cy="14440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7031"/>
        </a:solidFill>
      </p:bgPr>
    </p:bg>
    <p:spTree>
      <p:nvGrpSpPr>
        <p:cNvPr id="227" name="Shape 227"/>
        <p:cNvGrpSpPr/>
        <p:nvPr/>
      </p:nvGrpSpPr>
      <p:grpSpPr>
        <a:xfrm>
          <a:off x="0" y="0"/>
          <a:ext cx="0" cy="0"/>
          <a:chOff x="0" y="0"/>
          <a:chExt cx="0" cy="0"/>
        </a:xfrm>
      </p:grpSpPr>
      <p:sp>
        <p:nvSpPr>
          <p:cNvPr id="228" name="Google Shape;228;p29"/>
          <p:cNvSpPr txBox="1"/>
          <p:nvPr>
            <p:ph idx="4294967295" type="title"/>
          </p:nvPr>
        </p:nvSpPr>
        <p:spPr>
          <a:xfrm>
            <a:off x="617225" y="100"/>
            <a:ext cx="7909500" cy="514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b="1" lang="en"/>
              <a:t>Gaussian Mixture Model</a:t>
            </a:r>
            <a:endParaRPr b="1"/>
          </a:p>
        </p:txBody>
      </p:sp>
      <p:sp>
        <p:nvSpPr>
          <p:cNvPr id="229" name="Google Shape;229;p29"/>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35" name="Google Shape;235;p30"/>
          <p:cNvSpPr txBox="1"/>
          <p:nvPr/>
        </p:nvSpPr>
        <p:spPr>
          <a:xfrm>
            <a:off x="69950" y="1395475"/>
            <a:ext cx="8896500" cy="3599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t/>
            </a:r>
            <a:endParaRPr sz="2000">
              <a:solidFill>
                <a:schemeClr val="dk1"/>
              </a:solidFill>
              <a:latin typeface="Work Sans Regular"/>
              <a:ea typeface="Work Sans Regular"/>
              <a:cs typeface="Work Sans Regular"/>
              <a:sym typeface="Work Sans Regular"/>
            </a:endParaRPr>
          </a:p>
        </p:txBody>
      </p:sp>
      <p:pic>
        <p:nvPicPr>
          <p:cNvPr id="236" name="Google Shape;236;p30"/>
          <p:cNvPicPr preferRelativeResize="0"/>
          <p:nvPr/>
        </p:nvPicPr>
        <p:blipFill>
          <a:blip r:embed="rId3">
            <a:alphaModFix/>
          </a:blip>
          <a:stretch>
            <a:fillRect/>
          </a:stretch>
        </p:blipFill>
        <p:spPr>
          <a:xfrm>
            <a:off x="876638" y="1256975"/>
            <a:ext cx="7172325" cy="3876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42" name="Google Shape;242;p31"/>
          <p:cNvPicPr preferRelativeResize="0"/>
          <p:nvPr/>
        </p:nvPicPr>
        <p:blipFill rotWithShape="1">
          <a:blip r:embed="rId3">
            <a:alphaModFix/>
          </a:blip>
          <a:srcRect b="42993" l="0" r="0" t="0"/>
          <a:stretch/>
        </p:blipFill>
        <p:spPr>
          <a:xfrm>
            <a:off x="75075" y="228600"/>
            <a:ext cx="8993851" cy="824675"/>
          </a:xfrm>
          <a:prstGeom prst="rect">
            <a:avLst/>
          </a:prstGeom>
          <a:noFill/>
          <a:ln>
            <a:noFill/>
          </a:ln>
        </p:spPr>
      </p:pic>
      <p:pic>
        <p:nvPicPr>
          <p:cNvPr id="243" name="Google Shape;243;p31"/>
          <p:cNvPicPr preferRelativeResize="0"/>
          <p:nvPr/>
        </p:nvPicPr>
        <p:blipFill>
          <a:blip r:embed="rId4">
            <a:alphaModFix/>
          </a:blip>
          <a:stretch>
            <a:fillRect/>
          </a:stretch>
        </p:blipFill>
        <p:spPr>
          <a:xfrm>
            <a:off x="1166625" y="1123500"/>
            <a:ext cx="6557374" cy="3220400"/>
          </a:xfrm>
          <a:prstGeom prst="rect">
            <a:avLst/>
          </a:prstGeom>
          <a:noFill/>
          <a:ln>
            <a:noFill/>
          </a:ln>
        </p:spPr>
      </p:pic>
      <p:pic>
        <p:nvPicPr>
          <p:cNvPr id="244" name="Google Shape;244;p31"/>
          <p:cNvPicPr preferRelativeResize="0"/>
          <p:nvPr/>
        </p:nvPicPr>
        <p:blipFill>
          <a:blip r:embed="rId5">
            <a:alphaModFix/>
          </a:blip>
          <a:stretch>
            <a:fillRect/>
          </a:stretch>
        </p:blipFill>
        <p:spPr>
          <a:xfrm>
            <a:off x="1103975" y="4313075"/>
            <a:ext cx="6858000" cy="781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8" name="Shape 248"/>
        <p:cNvGrpSpPr/>
        <p:nvPr/>
      </p:nvGrpSpPr>
      <p:grpSpPr>
        <a:xfrm>
          <a:off x="0" y="0"/>
          <a:ext cx="0" cy="0"/>
          <a:chOff x="0" y="0"/>
          <a:chExt cx="0" cy="0"/>
        </a:xfrm>
      </p:grpSpPr>
      <p:sp>
        <p:nvSpPr>
          <p:cNvPr id="249" name="Google Shape;249;p32"/>
          <p:cNvSpPr txBox="1"/>
          <p:nvPr>
            <p:ph idx="4294967295" type="title"/>
          </p:nvPr>
        </p:nvSpPr>
        <p:spPr>
          <a:xfrm>
            <a:off x="617225" y="100"/>
            <a:ext cx="7909500" cy="514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b="1" lang="en"/>
              <a:t>Thank You </a:t>
            </a:r>
            <a:endParaRPr b="1"/>
          </a:p>
        </p:txBody>
      </p:sp>
      <p:sp>
        <p:nvSpPr>
          <p:cNvPr id="250" name="Google Shape;250;p32"/>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51" name="Google Shape;251;p32"/>
          <p:cNvPicPr preferRelativeResize="0"/>
          <p:nvPr/>
        </p:nvPicPr>
        <p:blipFill>
          <a:blip r:embed="rId3">
            <a:alphaModFix/>
          </a:blip>
          <a:stretch>
            <a:fillRect/>
          </a:stretch>
        </p:blipFill>
        <p:spPr>
          <a:xfrm>
            <a:off x="1388124" y="0"/>
            <a:ext cx="6367751"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i="1" lang="en"/>
              <a:t>Proposed System</a:t>
            </a:r>
            <a:endParaRPr b="1" i="1"/>
          </a:p>
        </p:txBody>
      </p:sp>
      <p:sp>
        <p:nvSpPr>
          <p:cNvPr id="257" name="Google Shape;257;p3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258" name="Google Shape;258;p33"/>
          <p:cNvGrpSpPr/>
          <p:nvPr/>
        </p:nvGrpSpPr>
        <p:grpSpPr>
          <a:xfrm>
            <a:off x="3618600" y="443475"/>
            <a:ext cx="4271950" cy="4256550"/>
            <a:chOff x="3618600" y="537300"/>
            <a:chExt cx="4271950" cy="4256550"/>
          </a:xfrm>
        </p:grpSpPr>
        <p:sp>
          <p:nvSpPr>
            <p:cNvPr id="259" name="Google Shape;259;p33"/>
            <p:cNvSpPr/>
            <p:nvPr/>
          </p:nvSpPr>
          <p:spPr>
            <a:xfrm>
              <a:off x="3680275" y="537300"/>
              <a:ext cx="1906800" cy="1906800"/>
            </a:xfrm>
            <a:prstGeom prst="ellipse">
              <a:avLst/>
            </a:prstGeom>
            <a:solidFill>
              <a:srgbClr val="FF99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sz="1000">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000"/>
                <a:buFont typeface="Arial"/>
                <a:buNone/>
              </a:pPr>
              <a:r>
                <a:t/>
              </a:r>
              <a:endParaRPr sz="1000">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000"/>
                <a:buFont typeface="Arial"/>
                <a:buNone/>
              </a:pPr>
              <a:r>
                <a:rPr lang="en" sz="1000">
                  <a:solidFill>
                    <a:srgbClr val="FFFFFF"/>
                  </a:solidFill>
                  <a:latin typeface="Nunito Sans"/>
                  <a:ea typeface="Nunito Sans"/>
                  <a:cs typeface="Nunito Sans"/>
                  <a:sym typeface="Nunito Sans"/>
                </a:rPr>
                <a:t>Quality</a:t>
              </a:r>
              <a:endParaRPr sz="1000">
                <a:solidFill>
                  <a:srgbClr val="FFFFFF"/>
                </a:solidFill>
                <a:latin typeface="Nunito Sans"/>
                <a:ea typeface="Nunito Sans"/>
                <a:cs typeface="Nunito Sans"/>
                <a:sym typeface="Nunito Sans"/>
              </a:endParaRPr>
            </a:p>
          </p:txBody>
        </p:sp>
        <p:sp>
          <p:nvSpPr>
            <p:cNvPr id="260" name="Google Shape;260;p33"/>
            <p:cNvSpPr/>
            <p:nvPr/>
          </p:nvSpPr>
          <p:spPr>
            <a:xfrm>
              <a:off x="5983750" y="537300"/>
              <a:ext cx="1906800" cy="1906800"/>
            </a:xfrm>
            <a:prstGeom prst="ellipse">
              <a:avLst/>
            </a:prstGeom>
            <a:solidFill>
              <a:srgbClr val="F6703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sz="1000">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chemeClr val="dk1"/>
                </a:buClr>
                <a:buSzPts val="1100"/>
                <a:buFont typeface="Arial"/>
                <a:buNone/>
              </a:pPr>
              <a:r>
                <a:t/>
              </a:r>
              <a:endParaRPr sz="1000">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chemeClr val="dk1"/>
                </a:buClr>
                <a:buSzPts val="1100"/>
                <a:buFont typeface="Arial"/>
                <a:buNone/>
              </a:pPr>
              <a:r>
                <a:rPr lang="en" sz="1000">
                  <a:solidFill>
                    <a:srgbClr val="FFFFFF"/>
                  </a:solidFill>
                  <a:latin typeface="Nunito Sans"/>
                  <a:ea typeface="Nunito Sans"/>
                  <a:cs typeface="Nunito Sans"/>
                  <a:sym typeface="Nunito Sans"/>
                </a:rPr>
                <a:t>Speed</a:t>
              </a:r>
              <a:endParaRPr sz="1000">
                <a:solidFill>
                  <a:srgbClr val="FFFFFF"/>
                </a:solidFill>
                <a:latin typeface="Nunito Sans"/>
                <a:ea typeface="Nunito Sans"/>
                <a:cs typeface="Nunito Sans"/>
                <a:sym typeface="Nunito Sans"/>
              </a:endParaRPr>
            </a:p>
          </p:txBody>
        </p:sp>
        <p:sp>
          <p:nvSpPr>
            <p:cNvPr id="261" name="Google Shape;261;p33"/>
            <p:cNvSpPr/>
            <p:nvPr/>
          </p:nvSpPr>
          <p:spPr>
            <a:xfrm>
              <a:off x="3618600" y="2887050"/>
              <a:ext cx="1906800" cy="1906800"/>
            </a:xfrm>
            <a:prstGeom prst="ellipse">
              <a:avLst/>
            </a:prstGeom>
            <a:solidFill>
              <a:srgbClr val="CC412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sz="1000">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000"/>
                <a:buFont typeface="Arial"/>
                <a:buNone/>
              </a:pPr>
              <a:r>
                <a:t/>
              </a:r>
              <a:endParaRPr sz="1000">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000"/>
                <a:buFont typeface="Arial"/>
                <a:buNone/>
              </a:pPr>
              <a:r>
                <a:rPr lang="en" sz="1000">
                  <a:solidFill>
                    <a:srgbClr val="FFFFFF"/>
                  </a:solidFill>
                  <a:latin typeface="Nunito Sans"/>
                  <a:ea typeface="Nunito Sans"/>
                  <a:cs typeface="Nunito Sans"/>
                  <a:sym typeface="Nunito Sans"/>
                </a:rPr>
                <a:t>Usability</a:t>
              </a:r>
              <a:endParaRPr sz="1000">
                <a:solidFill>
                  <a:srgbClr val="FFFFFF"/>
                </a:solidFill>
                <a:latin typeface="Nunito Sans"/>
                <a:ea typeface="Nunito Sans"/>
                <a:cs typeface="Nunito Sans"/>
                <a:sym typeface="Nunito Sans"/>
              </a:endParaRPr>
            </a:p>
          </p:txBody>
        </p:sp>
        <p:sp>
          <p:nvSpPr>
            <p:cNvPr id="262" name="Google Shape;262;p33"/>
            <p:cNvSpPr/>
            <p:nvPr/>
          </p:nvSpPr>
          <p:spPr>
            <a:xfrm>
              <a:off x="5983750" y="2887050"/>
              <a:ext cx="1906800" cy="1906800"/>
            </a:xfrm>
            <a:prstGeom prst="ellipse">
              <a:avLst/>
            </a:prstGeom>
            <a:solidFill>
              <a:srgbClr val="ED003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000"/>
                <a:buFont typeface="Arial"/>
                <a:buNone/>
              </a:pPr>
              <a:r>
                <a:rPr lang="en" sz="1000">
                  <a:solidFill>
                    <a:srgbClr val="FFFFFF"/>
                  </a:solidFill>
                  <a:latin typeface="Nunito Sans"/>
                  <a:ea typeface="Nunito Sans"/>
                  <a:cs typeface="Nunito Sans"/>
                  <a:sym typeface="Nunito Sans"/>
                </a:rPr>
                <a:t>Creativity</a:t>
              </a:r>
              <a:endParaRPr b="0" i="0" sz="1000" u="none" cap="none" strike="noStrike">
                <a:solidFill>
                  <a:srgbClr val="FFFFFF"/>
                </a:solidFill>
                <a:latin typeface="Nunito Sans"/>
                <a:ea typeface="Nunito Sans"/>
                <a:cs typeface="Nunito Sans"/>
                <a:sym typeface="Nunito Sans"/>
              </a:endParaRPr>
            </a:p>
          </p:txBody>
        </p:sp>
      </p:grpSp>
      <p:sp>
        <p:nvSpPr>
          <p:cNvPr id="263" name="Google Shape;263;p33"/>
          <p:cNvSpPr/>
          <p:nvPr/>
        </p:nvSpPr>
        <p:spPr>
          <a:xfrm>
            <a:off x="4701175" y="1518350"/>
            <a:ext cx="2106600" cy="21066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666666"/>
                </a:solidFill>
                <a:latin typeface="Nunito Sans"/>
                <a:ea typeface="Nunito Sans"/>
                <a:cs typeface="Nunito Sans"/>
                <a:sym typeface="Nunito Sans"/>
              </a:rPr>
              <a:t>Our </a:t>
            </a:r>
            <a:endParaRPr>
              <a:solidFill>
                <a:srgbClr val="666666"/>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400"/>
              <a:buFont typeface="Arial"/>
              <a:buNone/>
            </a:pPr>
            <a:r>
              <a:rPr lang="en">
                <a:solidFill>
                  <a:srgbClr val="666666"/>
                </a:solidFill>
                <a:latin typeface="Nunito Sans"/>
                <a:ea typeface="Nunito Sans"/>
                <a:cs typeface="Nunito Sans"/>
                <a:sym typeface="Nunito Sans"/>
              </a:rPr>
              <a:t>Product</a:t>
            </a:r>
            <a:endParaRPr>
              <a:solidFill>
                <a:srgbClr val="666666"/>
              </a:solidFill>
              <a:latin typeface="Nunito Sans"/>
              <a:ea typeface="Nunito Sans"/>
              <a:cs typeface="Nunito Sans"/>
              <a:sym typeface="Nunito Sans"/>
            </a:endParaRPr>
          </a:p>
        </p:txBody>
      </p:sp>
      <p:sp>
        <p:nvSpPr>
          <p:cNvPr id="264" name="Google Shape;264;p33"/>
          <p:cNvSpPr/>
          <p:nvPr/>
        </p:nvSpPr>
        <p:spPr>
          <a:xfrm>
            <a:off x="4840050" y="1651475"/>
            <a:ext cx="1829100" cy="1829100"/>
          </a:xfrm>
          <a:prstGeom prst="donut">
            <a:avLst>
              <a:gd fmla="val 11468"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5" name="Google Shape;265;p33"/>
          <p:cNvGrpSpPr/>
          <p:nvPr/>
        </p:nvGrpSpPr>
        <p:grpSpPr>
          <a:xfrm>
            <a:off x="6789409" y="3442823"/>
            <a:ext cx="304009" cy="326513"/>
            <a:chOff x="616425" y="2329600"/>
            <a:chExt cx="361700" cy="388475"/>
          </a:xfrm>
        </p:grpSpPr>
        <p:sp>
          <p:nvSpPr>
            <p:cNvPr id="266" name="Google Shape;266;p33"/>
            <p:cNvSpPr/>
            <p:nvPr/>
          </p:nvSpPr>
          <p:spPr>
            <a:xfrm>
              <a:off x="616425" y="2329600"/>
              <a:ext cx="361700" cy="388475"/>
            </a:xfrm>
            <a:custGeom>
              <a:rect b="b" l="l" r="r" t="t"/>
              <a:pathLst>
                <a:path extrusionOk="0" fill="none" h="15539" w="14468">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3"/>
            <p:cNvSpPr/>
            <p:nvPr/>
          </p:nvSpPr>
          <p:spPr>
            <a:xfrm>
              <a:off x="704725" y="2545750"/>
              <a:ext cx="185125" cy="25"/>
            </a:xfrm>
            <a:custGeom>
              <a:rect b="b" l="l" r="r" t="t"/>
              <a:pathLst>
                <a:path extrusionOk="0" fill="none" h="1" w="7405">
                  <a:moveTo>
                    <a:pt x="7404"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3"/>
            <p:cNvSpPr/>
            <p:nvPr/>
          </p:nvSpPr>
          <p:spPr>
            <a:xfrm>
              <a:off x="811875" y="2626125"/>
              <a:ext cx="31075" cy="31075"/>
            </a:xfrm>
            <a:custGeom>
              <a:rect b="b" l="l" r="r" t="t"/>
              <a:pathLst>
                <a:path extrusionOk="0" fill="none" h="1243" w="1243">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3"/>
            <p:cNvSpPr/>
            <p:nvPr/>
          </p:nvSpPr>
          <p:spPr>
            <a:xfrm>
              <a:off x="751000" y="2568275"/>
              <a:ext cx="54200" cy="53600"/>
            </a:xfrm>
            <a:custGeom>
              <a:rect b="b" l="l" r="r" t="t"/>
              <a:pathLst>
                <a:path extrusionOk="0" fill="none" h="2144" w="2168">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3"/>
            <p:cNvSpPr/>
            <p:nvPr/>
          </p:nvSpPr>
          <p:spPr>
            <a:xfrm>
              <a:off x="769875" y="2662650"/>
              <a:ext cx="23775" cy="23775"/>
            </a:xfrm>
            <a:custGeom>
              <a:rect b="b" l="l" r="r" t="t"/>
              <a:pathLst>
                <a:path extrusionOk="0" fill="none" h="951" w="951">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3"/>
            <p:cNvSpPr/>
            <p:nvPr/>
          </p:nvSpPr>
          <p:spPr>
            <a:xfrm>
              <a:off x="799700" y="2503125"/>
              <a:ext cx="24375" cy="23775"/>
            </a:xfrm>
            <a:custGeom>
              <a:rect b="b" l="l" r="r" t="t"/>
              <a:pathLst>
                <a:path extrusionOk="0" fill="none" h="951" w="975">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3"/>
            <p:cNvSpPr/>
            <p:nvPr/>
          </p:nvSpPr>
          <p:spPr>
            <a:xfrm>
              <a:off x="766825" y="2388050"/>
              <a:ext cx="60925" cy="25"/>
            </a:xfrm>
            <a:custGeom>
              <a:rect b="b" l="l" r="r" t="t"/>
              <a:pathLst>
                <a:path extrusionOk="0" fill="none" h="1" w="2437">
                  <a:moveTo>
                    <a:pt x="2436"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3"/>
            <p:cNvSpPr/>
            <p:nvPr/>
          </p:nvSpPr>
          <p:spPr>
            <a:xfrm>
              <a:off x="769875" y="2456250"/>
              <a:ext cx="31075" cy="31075"/>
            </a:xfrm>
            <a:custGeom>
              <a:rect b="b" l="l" r="r" t="t"/>
              <a:pathLst>
                <a:path extrusionOk="0" fill="none" h="1243" w="1243">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 name="Google Shape;274;p33"/>
          <p:cNvGrpSpPr/>
          <p:nvPr/>
        </p:nvGrpSpPr>
        <p:grpSpPr>
          <a:xfrm>
            <a:off x="4411981" y="3472329"/>
            <a:ext cx="397136" cy="305017"/>
            <a:chOff x="568950" y="3686775"/>
            <a:chExt cx="472500" cy="362900"/>
          </a:xfrm>
        </p:grpSpPr>
        <p:sp>
          <p:nvSpPr>
            <p:cNvPr id="275" name="Google Shape;275;p33"/>
            <p:cNvSpPr/>
            <p:nvPr/>
          </p:nvSpPr>
          <p:spPr>
            <a:xfrm>
              <a:off x="568950" y="3686775"/>
              <a:ext cx="472500" cy="362900"/>
            </a:xfrm>
            <a:custGeom>
              <a:rect b="b" l="l" r="r" t="t"/>
              <a:pathLst>
                <a:path extrusionOk="0" fill="none" h="14516" w="1890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3"/>
            <p:cNvSpPr/>
            <p:nvPr/>
          </p:nvSpPr>
          <p:spPr>
            <a:xfrm>
              <a:off x="645650" y="3820725"/>
              <a:ext cx="34125" cy="34125"/>
            </a:xfrm>
            <a:custGeom>
              <a:rect b="b" l="l" r="r" t="t"/>
              <a:pathLst>
                <a:path extrusionOk="0" fill="none" h="1365" w="1365">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3"/>
            <p:cNvSpPr/>
            <p:nvPr/>
          </p:nvSpPr>
          <p:spPr>
            <a:xfrm>
              <a:off x="747950" y="3753750"/>
              <a:ext cx="85275" cy="12200"/>
            </a:xfrm>
            <a:custGeom>
              <a:rect b="b" l="l" r="r" t="t"/>
              <a:pathLst>
                <a:path extrusionOk="0" fill="none" h="488" w="3411">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8" name="Google Shape;278;p33"/>
          <p:cNvGrpSpPr/>
          <p:nvPr/>
        </p:nvGrpSpPr>
        <p:grpSpPr>
          <a:xfrm>
            <a:off x="6775077" y="1071253"/>
            <a:ext cx="332670" cy="332670"/>
            <a:chOff x="6649150" y="309350"/>
            <a:chExt cx="395800" cy="395800"/>
          </a:xfrm>
        </p:grpSpPr>
        <p:sp>
          <p:nvSpPr>
            <p:cNvPr id="279" name="Google Shape;279;p33"/>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3"/>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3"/>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3"/>
            <p:cNvSpPr/>
            <p:nvPr/>
          </p:nvSpPr>
          <p:spPr>
            <a:xfrm>
              <a:off x="6847025" y="333700"/>
              <a:ext cx="25" cy="29250"/>
            </a:xfrm>
            <a:custGeom>
              <a:rect b="b" l="l" r="r" t="t"/>
              <a:pathLst>
                <a:path extrusionOk="0" fill="none" h="1170" w="1">
                  <a:moveTo>
                    <a:pt x="1" y="1170"/>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3"/>
            <p:cNvSpPr/>
            <p:nvPr/>
          </p:nvSpPr>
          <p:spPr>
            <a:xfrm>
              <a:off x="6760575" y="356850"/>
              <a:ext cx="25" cy="25"/>
            </a:xfrm>
            <a:custGeom>
              <a:rect b="b" l="l" r="r" t="t"/>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3"/>
            <p:cNvSpPr/>
            <p:nvPr/>
          </p:nvSpPr>
          <p:spPr>
            <a:xfrm>
              <a:off x="6760575" y="356850"/>
              <a:ext cx="14025" cy="24975"/>
            </a:xfrm>
            <a:custGeom>
              <a:rect b="b" l="l" r="r" t="t"/>
              <a:pathLst>
                <a:path extrusionOk="0" fill="none" h="999" w="561">
                  <a:moveTo>
                    <a:pt x="1" y="0"/>
                  </a:moveTo>
                  <a:lnTo>
                    <a:pt x="561"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3"/>
            <p:cNvSpPr/>
            <p:nvPr/>
          </p:nvSpPr>
          <p:spPr>
            <a:xfrm>
              <a:off x="6696650" y="420775"/>
              <a:ext cx="25" cy="25"/>
            </a:xfrm>
            <a:custGeom>
              <a:rect b="b" l="l" r="r" t="t"/>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3"/>
            <p:cNvSpPr/>
            <p:nvPr/>
          </p:nvSpPr>
          <p:spPr>
            <a:xfrm>
              <a:off x="6696650" y="420775"/>
              <a:ext cx="24975" cy="14025"/>
            </a:xfrm>
            <a:custGeom>
              <a:rect b="b" l="l" r="r" t="t"/>
              <a:pathLst>
                <a:path extrusionOk="0" fill="none" h="561" w="999">
                  <a:moveTo>
                    <a:pt x="0" y="0"/>
                  </a:moveTo>
                  <a:lnTo>
                    <a:pt x="999" y="56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3"/>
            <p:cNvSpPr/>
            <p:nvPr/>
          </p:nvSpPr>
          <p:spPr>
            <a:xfrm>
              <a:off x="6673500" y="507225"/>
              <a:ext cx="29250" cy="25"/>
            </a:xfrm>
            <a:custGeom>
              <a:rect b="b" l="l" r="r" t="t"/>
              <a:pathLst>
                <a:path extrusionOk="0" fill="none" h="1" w="1170">
                  <a:moveTo>
                    <a:pt x="1" y="1"/>
                  </a:moveTo>
                  <a:lnTo>
                    <a:pt x="117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3"/>
            <p:cNvSpPr/>
            <p:nvPr/>
          </p:nvSpPr>
          <p:spPr>
            <a:xfrm>
              <a:off x="6696650" y="593700"/>
              <a:ext cx="25" cy="25"/>
            </a:xfrm>
            <a:custGeom>
              <a:rect b="b" l="l" r="r" t="t"/>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3"/>
            <p:cNvSpPr/>
            <p:nvPr/>
          </p:nvSpPr>
          <p:spPr>
            <a:xfrm>
              <a:off x="6696650" y="579700"/>
              <a:ext cx="24975" cy="14025"/>
            </a:xfrm>
            <a:custGeom>
              <a:rect b="b" l="l" r="r" t="t"/>
              <a:pathLst>
                <a:path extrusionOk="0" fill="none" h="561" w="999">
                  <a:moveTo>
                    <a:pt x="0" y="560"/>
                  </a:moveTo>
                  <a:lnTo>
                    <a:pt x="999"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3"/>
            <p:cNvSpPr/>
            <p:nvPr/>
          </p:nvSpPr>
          <p:spPr>
            <a:xfrm>
              <a:off x="6760575" y="632675"/>
              <a:ext cx="14025" cy="24975"/>
            </a:xfrm>
            <a:custGeom>
              <a:rect b="b" l="l" r="r" t="t"/>
              <a:pathLst>
                <a:path extrusionOk="0" fill="none" h="999" w="561">
                  <a:moveTo>
                    <a:pt x="1" y="999"/>
                  </a:moveTo>
                  <a:lnTo>
                    <a:pt x="56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3"/>
            <p:cNvSpPr/>
            <p:nvPr/>
          </p:nvSpPr>
          <p:spPr>
            <a:xfrm>
              <a:off x="6760575" y="657625"/>
              <a:ext cx="25" cy="25"/>
            </a:xfrm>
            <a:custGeom>
              <a:rect b="b" l="l" r="r" t="t"/>
              <a:pathLst>
                <a:path extrusionOk="0" fill="none" h="1" w="1">
                  <a:moveTo>
                    <a:pt x="1" y="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3"/>
            <p:cNvSpPr/>
            <p:nvPr/>
          </p:nvSpPr>
          <p:spPr>
            <a:xfrm>
              <a:off x="6847025" y="651550"/>
              <a:ext cx="25" cy="29250"/>
            </a:xfrm>
            <a:custGeom>
              <a:rect b="b" l="l" r="r" t="t"/>
              <a:pathLst>
                <a:path extrusionOk="0" fill="none" h="1170" w="1">
                  <a:moveTo>
                    <a:pt x="1" y="0"/>
                  </a:moveTo>
                  <a:lnTo>
                    <a:pt x="1" y="116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3"/>
            <p:cNvSpPr/>
            <p:nvPr/>
          </p:nvSpPr>
          <p:spPr>
            <a:xfrm>
              <a:off x="6919500" y="632675"/>
              <a:ext cx="14025" cy="24975"/>
            </a:xfrm>
            <a:custGeom>
              <a:rect b="b" l="l" r="r" t="t"/>
              <a:pathLst>
                <a:path extrusionOk="0" fill="none" h="999" w="561">
                  <a:moveTo>
                    <a:pt x="560" y="999"/>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3"/>
            <p:cNvSpPr/>
            <p:nvPr/>
          </p:nvSpPr>
          <p:spPr>
            <a:xfrm>
              <a:off x="6933500" y="657625"/>
              <a:ext cx="25" cy="25"/>
            </a:xfrm>
            <a:custGeom>
              <a:rect b="b" l="l" r="r" t="t"/>
              <a:pathLst>
                <a:path extrusionOk="0" fill="none" h="1" w="1">
                  <a:moveTo>
                    <a:pt x="0"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3"/>
            <p:cNvSpPr/>
            <p:nvPr/>
          </p:nvSpPr>
          <p:spPr>
            <a:xfrm>
              <a:off x="6972475" y="579700"/>
              <a:ext cx="24975" cy="14025"/>
            </a:xfrm>
            <a:custGeom>
              <a:rect b="b" l="l" r="r" t="t"/>
              <a:pathLst>
                <a:path extrusionOk="0" fill="none" h="561" w="999">
                  <a:moveTo>
                    <a:pt x="999" y="56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3"/>
            <p:cNvSpPr/>
            <p:nvPr/>
          </p:nvSpPr>
          <p:spPr>
            <a:xfrm>
              <a:off x="6997425" y="593700"/>
              <a:ext cx="25" cy="25"/>
            </a:xfrm>
            <a:custGeom>
              <a:rect b="b" l="l" r="r" t="t"/>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3"/>
            <p:cNvSpPr/>
            <p:nvPr/>
          </p:nvSpPr>
          <p:spPr>
            <a:xfrm>
              <a:off x="6991350" y="507225"/>
              <a:ext cx="29250" cy="25"/>
            </a:xfrm>
            <a:custGeom>
              <a:rect b="b" l="l" r="r" t="t"/>
              <a:pathLst>
                <a:path extrusionOk="0" fill="none" h="1" w="1170">
                  <a:moveTo>
                    <a:pt x="116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3"/>
            <p:cNvSpPr/>
            <p:nvPr/>
          </p:nvSpPr>
          <p:spPr>
            <a:xfrm>
              <a:off x="6972475" y="420775"/>
              <a:ext cx="24975" cy="14025"/>
            </a:xfrm>
            <a:custGeom>
              <a:rect b="b" l="l" r="r" t="t"/>
              <a:pathLst>
                <a:path extrusionOk="0" fill="none" h="561" w="999">
                  <a:moveTo>
                    <a:pt x="0" y="561"/>
                  </a:moveTo>
                  <a:lnTo>
                    <a:pt x="999"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3"/>
            <p:cNvSpPr/>
            <p:nvPr/>
          </p:nvSpPr>
          <p:spPr>
            <a:xfrm>
              <a:off x="6997425" y="420775"/>
              <a:ext cx="25" cy="25"/>
            </a:xfrm>
            <a:custGeom>
              <a:rect b="b" l="l" r="r" t="t"/>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3"/>
            <p:cNvSpPr/>
            <p:nvPr/>
          </p:nvSpPr>
          <p:spPr>
            <a:xfrm>
              <a:off x="6919500" y="356850"/>
              <a:ext cx="14025" cy="24975"/>
            </a:xfrm>
            <a:custGeom>
              <a:rect b="b" l="l" r="r" t="t"/>
              <a:pathLst>
                <a:path extrusionOk="0" fill="none" h="999" w="561">
                  <a:moveTo>
                    <a:pt x="560" y="0"/>
                  </a:moveTo>
                  <a:lnTo>
                    <a:pt x="0"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3"/>
            <p:cNvSpPr/>
            <p:nvPr/>
          </p:nvSpPr>
          <p:spPr>
            <a:xfrm>
              <a:off x="6933500" y="356850"/>
              <a:ext cx="25" cy="25"/>
            </a:xfrm>
            <a:custGeom>
              <a:rect b="b" l="l" r="r" t="t"/>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2" name="Google Shape;302;p33"/>
          <p:cNvGrpSpPr/>
          <p:nvPr/>
        </p:nvGrpSpPr>
        <p:grpSpPr>
          <a:xfrm>
            <a:off x="4502566" y="1066399"/>
            <a:ext cx="215966" cy="342399"/>
            <a:chOff x="6718575" y="2318625"/>
            <a:chExt cx="256950" cy="407375"/>
          </a:xfrm>
        </p:grpSpPr>
        <p:sp>
          <p:nvSpPr>
            <p:cNvPr id="303" name="Google Shape;303;p33"/>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3"/>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3"/>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3"/>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3"/>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3"/>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3"/>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3"/>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665823" y="2085000"/>
            <a:ext cx="3246900" cy="97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3000"/>
              <a:t>Roadmap</a:t>
            </a:r>
            <a:endParaRPr sz="3000"/>
          </a:p>
        </p:txBody>
      </p:sp>
      <p:sp>
        <p:nvSpPr>
          <p:cNvPr id="107" name="Google Shape;107;p16"/>
          <p:cNvSpPr txBox="1"/>
          <p:nvPr>
            <p:ph idx="2" type="body"/>
          </p:nvPr>
        </p:nvSpPr>
        <p:spPr>
          <a:xfrm>
            <a:off x="5130225" y="1016000"/>
            <a:ext cx="3470700" cy="3099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a:t>Introduction</a:t>
            </a:r>
            <a:endParaRPr/>
          </a:p>
          <a:p>
            <a:pPr indent="-342900" lvl="0" marL="457200" rtl="0" algn="l">
              <a:lnSpc>
                <a:spcPct val="115000"/>
              </a:lnSpc>
              <a:spcBef>
                <a:spcPts val="1000"/>
              </a:spcBef>
              <a:spcAft>
                <a:spcPts val="0"/>
              </a:spcAft>
              <a:buSzPts val="1800"/>
              <a:buAutoNum type="arabicPeriod"/>
            </a:pPr>
            <a:r>
              <a:rPr lang="en"/>
              <a:t>Problem Statement</a:t>
            </a:r>
            <a:endParaRPr/>
          </a:p>
          <a:p>
            <a:pPr indent="-342900" lvl="0" marL="457200" rtl="0" algn="l">
              <a:lnSpc>
                <a:spcPct val="115000"/>
              </a:lnSpc>
              <a:spcBef>
                <a:spcPts val="1000"/>
              </a:spcBef>
              <a:spcAft>
                <a:spcPts val="0"/>
              </a:spcAft>
              <a:buSzPts val="1800"/>
              <a:buAutoNum type="arabicPeriod"/>
            </a:pPr>
            <a:r>
              <a:rPr lang="en"/>
              <a:t>Scope</a:t>
            </a:r>
            <a:endParaRPr/>
          </a:p>
          <a:p>
            <a:pPr indent="-342900" lvl="0" marL="457200" rtl="0" algn="l">
              <a:lnSpc>
                <a:spcPct val="115000"/>
              </a:lnSpc>
              <a:spcBef>
                <a:spcPts val="1000"/>
              </a:spcBef>
              <a:spcAft>
                <a:spcPts val="0"/>
              </a:spcAft>
              <a:buSzPts val="1800"/>
              <a:buAutoNum type="arabicPeriod"/>
            </a:pPr>
            <a:r>
              <a:rPr lang="en"/>
              <a:t>Proposed System</a:t>
            </a:r>
            <a:endParaRPr/>
          </a:p>
          <a:p>
            <a:pPr indent="-342900" lvl="0" marL="457200" rtl="0" algn="l">
              <a:lnSpc>
                <a:spcPct val="115000"/>
              </a:lnSpc>
              <a:spcBef>
                <a:spcPts val="1000"/>
              </a:spcBef>
              <a:spcAft>
                <a:spcPts val="0"/>
              </a:spcAft>
              <a:buSzPts val="1800"/>
              <a:buAutoNum type="arabicPeriod"/>
            </a:pPr>
            <a:r>
              <a:rPr lang="en"/>
              <a:t>Design</a:t>
            </a:r>
            <a:endParaRPr/>
          </a:p>
          <a:p>
            <a:pPr indent="-342900" lvl="0" marL="457200" rtl="0" algn="l">
              <a:lnSpc>
                <a:spcPct val="115000"/>
              </a:lnSpc>
              <a:spcBef>
                <a:spcPts val="1000"/>
              </a:spcBef>
              <a:spcAft>
                <a:spcPts val="1000"/>
              </a:spcAft>
              <a:buSzPts val="1800"/>
              <a:buAutoNum type="arabicPeriod"/>
            </a:pPr>
            <a:r>
              <a:rPr lang="en"/>
              <a:t>Implementation</a:t>
            </a:r>
            <a:endParaRPr/>
          </a:p>
        </p:txBody>
      </p:sp>
      <p:sp>
        <p:nvSpPr>
          <p:cNvPr id="108" name="Google Shape;108;p1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109" name="Google Shape;109;p16"/>
          <p:cNvCxnSpPr/>
          <p:nvPr/>
        </p:nvCxnSpPr>
        <p:spPr>
          <a:xfrm>
            <a:off x="777875" y="3058500"/>
            <a:ext cx="2455800" cy="0"/>
          </a:xfrm>
          <a:prstGeom prst="straightConnector1">
            <a:avLst/>
          </a:prstGeom>
          <a:noFill/>
          <a:ln cap="flat" cmpd="sng" w="114300">
            <a:solidFill>
              <a:srgbClr val="FFFFFF"/>
            </a:solidFill>
            <a:prstDash val="solid"/>
            <a:round/>
            <a:headEnd len="med" w="med"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16" name="Google Shape;316;p34"/>
          <p:cNvSpPr txBox="1"/>
          <p:nvPr/>
        </p:nvSpPr>
        <p:spPr>
          <a:xfrm>
            <a:off x="69950" y="1395475"/>
            <a:ext cx="8896500" cy="35997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600"/>
              </a:spcBef>
              <a:spcAft>
                <a:spcPts val="0"/>
              </a:spcAft>
              <a:buClr>
                <a:schemeClr val="dk1"/>
              </a:buClr>
              <a:buSzPts val="2000"/>
              <a:buFont typeface="Work Sans Regular"/>
              <a:buChar char="❖"/>
            </a:pPr>
            <a:r>
              <a:rPr lang="en" sz="2000">
                <a:solidFill>
                  <a:schemeClr val="dk1"/>
                </a:solidFill>
                <a:latin typeface="Work Sans Regular"/>
                <a:ea typeface="Work Sans Regular"/>
                <a:cs typeface="Work Sans Regular"/>
                <a:sym typeface="Work Sans Regular"/>
              </a:rPr>
              <a:t>In our system we first take in the images of the products from the client side and then using image processing we extract the foreground. </a:t>
            </a:r>
            <a:endParaRPr sz="2000">
              <a:solidFill>
                <a:schemeClr val="dk1"/>
              </a:solidFill>
              <a:latin typeface="Work Sans Regular"/>
              <a:ea typeface="Work Sans Regular"/>
              <a:cs typeface="Work Sans Regular"/>
              <a:sym typeface="Work Sans Regular"/>
            </a:endParaRPr>
          </a:p>
          <a:p>
            <a:pPr indent="-355600" lvl="0" marL="457200" rtl="0" algn="l">
              <a:lnSpc>
                <a:spcPct val="150000"/>
              </a:lnSpc>
              <a:spcBef>
                <a:spcPts val="0"/>
              </a:spcBef>
              <a:spcAft>
                <a:spcPts val="0"/>
              </a:spcAft>
              <a:buClr>
                <a:schemeClr val="dk1"/>
              </a:buClr>
              <a:buSzPts val="2000"/>
              <a:buFont typeface="Work Sans Regular"/>
              <a:buChar char="❖"/>
            </a:pPr>
            <a:r>
              <a:rPr lang="en" sz="2000">
                <a:solidFill>
                  <a:schemeClr val="dk1"/>
                </a:solidFill>
                <a:latin typeface="Work Sans Regular"/>
                <a:ea typeface="Work Sans Regular"/>
                <a:cs typeface="Work Sans Regular"/>
                <a:sym typeface="Work Sans Regular"/>
              </a:rPr>
              <a:t>The algorithm used is the GrabCut algorithm. In this there are two Gaussian models created, one for the foreground and one for the background.</a:t>
            </a:r>
            <a:endParaRPr sz="2000">
              <a:solidFill>
                <a:schemeClr val="dk1"/>
              </a:solidFill>
              <a:latin typeface="Work Sans Regular"/>
              <a:ea typeface="Work Sans Regular"/>
              <a:cs typeface="Work Sans Regular"/>
              <a:sym typeface="Work Sans Regul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22" name="Google Shape;322;p35"/>
          <p:cNvSpPr txBox="1"/>
          <p:nvPr/>
        </p:nvSpPr>
        <p:spPr>
          <a:xfrm>
            <a:off x="157877" y="1292211"/>
            <a:ext cx="8896500" cy="35997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600"/>
              </a:spcBef>
              <a:spcAft>
                <a:spcPts val="0"/>
              </a:spcAft>
              <a:buClr>
                <a:schemeClr val="dk1"/>
              </a:buClr>
              <a:buSzPts val="2000"/>
              <a:buFont typeface="Work Sans Regular"/>
              <a:buChar char="❖"/>
            </a:pPr>
            <a:r>
              <a:rPr lang="en" sz="2000">
                <a:solidFill>
                  <a:schemeClr val="dk1"/>
                </a:solidFill>
                <a:latin typeface="Work Sans Regular"/>
                <a:ea typeface="Work Sans Regular"/>
                <a:cs typeface="Work Sans Regular"/>
                <a:sym typeface="Work Sans Regular"/>
              </a:rPr>
              <a:t>Then these extracted images are passed through the image rating algorithm IMA. </a:t>
            </a:r>
            <a:endParaRPr sz="2000">
              <a:solidFill>
                <a:schemeClr val="dk1"/>
              </a:solidFill>
              <a:latin typeface="Work Sans Regular"/>
              <a:ea typeface="Work Sans Regular"/>
              <a:cs typeface="Work Sans Regular"/>
              <a:sym typeface="Work Sans Regular"/>
            </a:endParaRPr>
          </a:p>
          <a:p>
            <a:pPr indent="-355600" lvl="0" marL="457200" rtl="0" algn="l">
              <a:lnSpc>
                <a:spcPct val="150000"/>
              </a:lnSpc>
              <a:spcBef>
                <a:spcPts val="0"/>
              </a:spcBef>
              <a:spcAft>
                <a:spcPts val="0"/>
              </a:spcAft>
              <a:buClr>
                <a:schemeClr val="dk1"/>
              </a:buClr>
              <a:buSzPts val="2000"/>
              <a:buFont typeface="Work Sans Regular"/>
              <a:buChar char="❖"/>
            </a:pPr>
            <a:r>
              <a:rPr lang="en" sz="2000">
                <a:solidFill>
                  <a:schemeClr val="dk1"/>
                </a:solidFill>
                <a:latin typeface="Work Sans Regular"/>
                <a:ea typeface="Work Sans Regular"/>
                <a:cs typeface="Work Sans Regular"/>
                <a:sym typeface="Work Sans Regular"/>
              </a:rPr>
              <a:t>IMA uses object recognition which is used to categorised the image for rating</a:t>
            </a:r>
            <a:endParaRPr sz="2000">
              <a:solidFill>
                <a:schemeClr val="dk1"/>
              </a:solidFill>
              <a:latin typeface="Work Sans Regular"/>
              <a:ea typeface="Work Sans Regular"/>
              <a:cs typeface="Work Sans Regular"/>
              <a:sym typeface="Work Sans Regular"/>
            </a:endParaRPr>
          </a:p>
          <a:p>
            <a:pPr indent="-355600" lvl="0" marL="457200" rtl="0" algn="l">
              <a:lnSpc>
                <a:spcPct val="150000"/>
              </a:lnSpc>
              <a:spcBef>
                <a:spcPts val="0"/>
              </a:spcBef>
              <a:spcAft>
                <a:spcPts val="0"/>
              </a:spcAft>
              <a:buClr>
                <a:schemeClr val="dk1"/>
              </a:buClr>
              <a:buSzPts val="2000"/>
              <a:buFont typeface="Work Sans Regular"/>
              <a:buChar char="❖"/>
            </a:pPr>
            <a:r>
              <a:rPr lang="en" sz="2000">
                <a:solidFill>
                  <a:schemeClr val="dk1"/>
                </a:solidFill>
                <a:latin typeface="Work Sans Regular"/>
                <a:ea typeface="Work Sans Regular"/>
                <a:cs typeface="Work Sans Regular"/>
                <a:sym typeface="Work Sans Regular"/>
              </a:rPr>
              <a:t>There are two ways for rating the images</a:t>
            </a:r>
            <a:endParaRPr sz="2000">
              <a:solidFill>
                <a:schemeClr val="dk1"/>
              </a:solidFill>
              <a:latin typeface="Work Sans Regular"/>
              <a:ea typeface="Work Sans Regular"/>
              <a:cs typeface="Work Sans Regular"/>
              <a:sym typeface="Work Sans Regular"/>
            </a:endParaRPr>
          </a:p>
          <a:p>
            <a:pPr indent="-355600" lvl="1" marL="914400" rtl="0" algn="l">
              <a:lnSpc>
                <a:spcPct val="150000"/>
              </a:lnSpc>
              <a:spcBef>
                <a:spcPts val="0"/>
              </a:spcBef>
              <a:spcAft>
                <a:spcPts val="0"/>
              </a:spcAft>
              <a:buClr>
                <a:schemeClr val="dk1"/>
              </a:buClr>
              <a:buSzPts val="2000"/>
              <a:buFont typeface="Work Sans Regular"/>
              <a:buChar char="➢"/>
            </a:pPr>
            <a:r>
              <a:rPr lang="en" sz="2000">
                <a:solidFill>
                  <a:schemeClr val="dk1"/>
                </a:solidFill>
                <a:latin typeface="Work Sans Regular"/>
                <a:ea typeface="Work Sans Regular"/>
                <a:cs typeface="Work Sans Regular"/>
                <a:sym typeface="Work Sans Regular"/>
              </a:rPr>
              <a:t>Reference Rating</a:t>
            </a:r>
            <a:endParaRPr sz="2000">
              <a:solidFill>
                <a:schemeClr val="dk1"/>
              </a:solidFill>
              <a:latin typeface="Work Sans Regular"/>
              <a:ea typeface="Work Sans Regular"/>
              <a:cs typeface="Work Sans Regular"/>
              <a:sym typeface="Work Sans Regular"/>
            </a:endParaRPr>
          </a:p>
          <a:p>
            <a:pPr indent="-355600" lvl="1" marL="914400" rtl="0" algn="l">
              <a:lnSpc>
                <a:spcPct val="150000"/>
              </a:lnSpc>
              <a:spcBef>
                <a:spcPts val="0"/>
              </a:spcBef>
              <a:spcAft>
                <a:spcPts val="0"/>
              </a:spcAft>
              <a:buClr>
                <a:schemeClr val="dk1"/>
              </a:buClr>
              <a:buSzPts val="2000"/>
              <a:buFont typeface="Work Sans Regular"/>
              <a:buChar char="➢"/>
            </a:pPr>
            <a:r>
              <a:rPr lang="en" sz="2000">
                <a:solidFill>
                  <a:schemeClr val="dk1"/>
                </a:solidFill>
                <a:latin typeface="Work Sans Regular"/>
                <a:ea typeface="Work Sans Regular"/>
                <a:cs typeface="Work Sans Regular"/>
                <a:sym typeface="Work Sans Regular"/>
              </a:rPr>
              <a:t>Non Reference Rating (Blind)</a:t>
            </a:r>
            <a:endParaRPr sz="2000">
              <a:solidFill>
                <a:schemeClr val="dk1"/>
              </a:solidFill>
              <a:latin typeface="Work Sans Regular"/>
              <a:ea typeface="Work Sans Regular"/>
              <a:cs typeface="Work Sans Regular"/>
              <a:sym typeface="Work Sans Regular"/>
            </a:endParaRPr>
          </a:p>
          <a:p>
            <a:pPr indent="0" lvl="0" marL="0" rtl="0" algn="l">
              <a:lnSpc>
                <a:spcPct val="150000"/>
              </a:lnSpc>
              <a:spcBef>
                <a:spcPts val="600"/>
              </a:spcBef>
              <a:spcAft>
                <a:spcPts val="0"/>
              </a:spcAft>
              <a:buNone/>
            </a:pPr>
            <a:r>
              <a:t/>
            </a:r>
            <a:endParaRPr sz="2000">
              <a:solidFill>
                <a:schemeClr val="dk1"/>
              </a:solidFill>
              <a:latin typeface="Work Sans Regular"/>
              <a:ea typeface="Work Sans Regular"/>
              <a:cs typeface="Work Sans Regular"/>
              <a:sym typeface="Work Sans Regular"/>
            </a:endParaRPr>
          </a:p>
          <a:p>
            <a:pPr indent="0" lvl="0" marL="914400" rtl="0" algn="l">
              <a:lnSpc>
                <a:spcPct val="150000"/>
              </a:lnSpc>
              <a:spcBef>
                <a:spcPts val="600"/>
              </a:spcBef>
              <a:spcAft>
                <a:spcPts val="0"/>
              </a:spcAft>
              <a:buNone/>
            </a:pPr>
            <a:r>
              <a:t/>
            </a:r>
            <a:endParaRPr sz="2000">
              <a:solidFill>
                <a:schemeClr val="dk1"/>
              </a:solidFill>
              <a:latin typeface="Work Sans Regular"/>
              <a:ea typeface="Work Sans Regular"/>
              <a:cs typeface="Work Sans Regular"/>
              <a:sym typeface="Work Sans Regular"/>
            </a:endParaRPr>
          </a:p>
          <a:p>
            <a:pPr indent="0" lvl="0" marL="914400" rtl="0" algn="l">
              <a:lnSpc>
                <a:spcPct val="150000"/>
              </a:lnSpc>
              <a:spcBef>
                <a:spcPts val="600"/>
              </a:spcBef>
              <a:spcAft>
                <a:spcPts val="0"/>
              </a:spcAft>
              <a:buNone/>
            </a:pPr>
            <a:r>
              <a:t/>
            </a:r>
            <a:endParaRPr sz="2000">
              <a:solidFill>
                <a:schemeClr val="dk1"/>
              </a:solidFill>
              <a:latin typeface="Work Sans Regular"/>
              <a:ea typeface="Work Sans Regular"/>
              <a:cs typeface="Work Sans Regular"/>
              <a:sym typeface="Work Sans Regul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28" name="Google Shape;328;p36"/>
          <p:cNvSpPr txBox="1"/>
          <p:nvPr/>
        </p:nvSpPr>
        <p:spPr>
          <a:xfrm>
            <a:off x="157877" y="1292211"/>
            <a:ext cx="8896500" cy="35997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600"/>
              </a:spcBef>
              <a:spcAft>
                <a:spcPts val="0"/>
              </a:spcAft>
              <a:buClr>
                <a:schemeClr val="dk1"/>
              </a:buClr>
              <a:buSzPts val="2000"/>
              <a:buFont typeface="Work Sans Regular"/>
              <a:buChar char="❖"/>
            </a:pPr>
            <a:r>
              <a:rPr lang="en" sz="2000">
                <a:solidFill>
                  <a:schemeClr val="dk1"/>
                </a:solidFill>
                <a:latin typeface="Work Sans Regular"/>
                <a:ea typeface="Work Sans Regular"/>
                <a:cs typeface="Work Sans Regular"/>
                <a:sym typeface="Work Sans Regular"/>
              </a:rPr>
              <a:t>Reference Rating</a:t>
            </a:r>
            <a:endParaRPr sz="2000">
              <a:solidFill>
                <a:schemeClr val="dk1"/>
              </a:solidFill>
              <a:latin typeface="Work Sans Regular"/>
              <a:ea typeface="Work Sans Regular"/>
              <a:cs typeface="Work Sans Regular"/>
              <a:sym typeface="Work Sans Regular"/>
            </a:endParaRPr>
          </a:p>
          <a:p>
            <a:pPr indent="-355600" lvl="1" marL="914400" rtl="0" algn="l">
              <a:lnSpc>
                <a:spcPct val="150000"/>
              </a:lnSpc>
              <a:spcBef>
                <a:spcPts val="0"/>
              </a:spcBef>
              <a:spcAft>
                <a:spcPts val="0"/>
              </a:spcAft>
              <a:buClr>
                <a:schemeClr val="dk1"/>
              </a:buClr>
              <a:buSzPts val="2000"/>
              <a:buFont typeface="Work Sans Regular"/>
              <a:buChar char="➢"/>
            </a:pPr>
            <a:r>
              <a:rPr lang="en" sz="2000">
                <a:solidFill>
                  <a:schemeClr val="dk1"/>
                </a:solidFill>
                <a:latin typeface="Work Sans Regular"/>
                <a:ea typeface="Work Sans Regular"/>
                <a:cs typeface="Work Sans Regular"/>
                <a:sym typeface="Work Sans Regular"/>
              </a:rPr>
              <a:t>Peak Signal to noise ratio (PSNR)</a:t>
            </a:r>
            <a:endParaRPr sz="2000">
              <a:solidFill>
                <a:schemeClr val="dk1"/>
              </a:solidFill>
              <a:latin typeface="Work Sans Regular"/>
              <a:ea typeface="Work Sans Regular"/>
              <a:cs typeface="Work Sans Regular"/>
              <a:sym typeface="Work Sans Regular"/>
            </a:endParaRPr>
          </a:p>
          <a:p>
            <a:pPr indent="-355600" lvl="1" marL="914400" rtl="0" algn="l">
              <a:lnSpc>
                <a:spcPct val="150000"/>
              </a:lnSpc>
              <a:spcBef>
                <a:spcPts val="0"/>
              </a:spcBef>
              <a:spcAft>
                <a:spcPts val="0"/>
              </a:spcAft>
              <a:buClr>
                <a:schemeClr val="dk1"/>
              </a:buClr>
              <a:buSzPts val="2000"/>
              <a:buFont typeface="Work Sans Regular"/>
              <a:buChar char="➢"/>
            </a:pPr>
            <a:r>
              <a:rPr lang="en" sz="2000">
                <a:solidFill>
                  <a:schemeClr val="dk1"/>
                </a:solidFill>
                <a:latin typeface="Work Sans Regular"/>
                <a:ea typeface="Work Sans Regular"/>
                <a:cs typeface="Work Sans Regular"/>
                <a:sym typeface="Work Sans Regular"/>
              </a:rPr>
              <a:t>Similar Structure (SSIM)</a:t>
            </a:r>
            <a:endParaRPr sz="2000">
              <a:solidFill>
                <a:schemeClr val="dk1"/>
              </a:solidFill>
              <a:latin typeface="Work Sans Regular"/>
              <a:ea typeface="Work Sans Regular"/>
              <a:cs typeface="Work Sans Regular"/>
              <a:sym typeface="Work Sans Regular"/>
            </a:endParaRPr>
          </a:p>
          <a:p>
            <a:pPr indent="-355600" lvl="0" marL="457200" rtl="0" algn="l">
              <a:lnSpc>
                <a:spcPct val="150000"/>
              </a:lnSpc>
              <a:spcBef>
                <a:spcPts val="0"/>
              </a:spcBef>
              <a:spcAft>
                <a:spcPts val="0"/>
              </a:spcAft>
              <a:buClr>
                <a:schemeClr val="dk1"/>
              </a:buClr>
              <a:buSzPts val="2000"/>
              <a:buFont typeface="Work Sans Regular"/>
              <a:buChar char="❖"/>
            </a:pPr>
            <a:r>
              <a:rPr lang="en" sz="2000">
                <a:solidFill>
                  <a:schemeClr val="dk1"/>
                </a:solidFill>
                <a:latin typeface="Work Sans Regular"/>
                <a:ea typeface="Work Sans Regular"/>
                <a:cs typeface="Work Sans Regular"/>
                <a:sym typeface="Work Sans Regular"/>
              </a:rPr>
              <a:t>Blind Rating</a:t>
            </a:r>
            <a:endParaRPr sz="2000">
              <a:solidFill>
                <a:schemeClr val="dk1"/>
              </a:solidFill>
              <a:latin typeface="Work Sans Regular"/>
              <a:ea typeface="Work Sans Regular"/>
              <a:cs typeface="Work Sans Regular"/>
              <a:sym typeface="Work Sans Regular"/>
            </a:endParaRPr>
          </a:p>
          <a:p>
            <a:pPr indent="0" lvl="0" marL="0" rtl="0" algn="l">
              <a:lnSpc>
                <a:spcPct val="150000"/>
              </a:lnSpc>
              <a:spcBef>
                <a:spcPts val="600"/>
              </a:spcBef>
              <a:spcAft>
                <a:spcPts val="0"/>
              </a:spcAft>
              <a:buNone/>
            </a:pPr>
            <a:r>
              <a:t/>
            </a:r>
            <a:endParaRPr sz="2000">
              <a:solidFill>
                <a:schemeClr val="dk1"/>
              </a:solidFill>
              <a:latin typeface="Work Sans Regular"/>
              <a:ea typeface="Work Sans Regular"/>
              <a:cs typeface="Work Sans Regular"/>
              <a:sym typeface="Work Sans Regular"/>
            </a:endParaRPr>
          </a:p>
          <a:p>
            <a:pPr indent="0" lvl="0" marL="914400" rtl="0" algn="l">
              <a:lnSpc>
                <a:spcPct val="150000"/>
              </a:lnSpc>
              <a:spcBef>
                <a:spcPts val="600"/>
              </a:spcBef>
              <a:spcAft>
                <a:spcPts val="0"/>
              </a:spcAft>
              <a:buNone/>
            </a:pPr>
            <a:r>
              <a:t/>
            </a:r>
            <a:endParaRPr sz="2000">
              <a:solidFill>
                <a:schemeClr val="dk1"/>
              </a:solidFill>
              <a:latin typeface="Work Sans Regular"/>
              <a:ea typeface="Work Sans Regular"/>
              <a:cs typeface="Work Sans Regular"/>
              <a:sym typeface="Work Sans Regular"/>
            </a:endParaRPr>
          </a:p>
          <a:p>
            <a:pPr indent="0" lvl="0" marL="914400" rtl="0" algn="l">
              <a:lnSpc>
                <a:spcPct val="150000"/>
              </a:lnSpc>
              <a:spcBef>
                <a:spcPts val="600"/>
              </a:spcBef>
              <a:spcAft>
                <a:spcPts val="0"/>
              </a:spcAft>
              <a:buNone/>
            </a:pPr>
            <a:r>
              <a:t/>
            </a:r>
            <a:endParaRPr sz="2000">
              <a:solidFill>
                <a:schemeClr val="dk1"/>
              </a:solidFill>
              <a:latin typeface="Work Sans Regular"/>
              <a:ea typeface="Work Sans Regular"/>
              <a:cs typeface="Work Sans Regular"/>
              <a:sym typeface="Work Sans Regul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7"/>
          <p:cNvSpPr txBox="1"/>
          <p:nvPr>
            <p:ph type="title"/>
          </p:nvPr>
        </p:nvSpPr>
        <p:spPr>
          <a:xfrm>
            <a:off x="234450" y="575500"/>
            <a:ext cx="2046300" cy="136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Design</a:t>
            </a:r>
            <a:endParaRPr/>
          </a:p>
        </p:txBody>
      </p:sp>
      <p:sp>
        <p:nvSpPr>
          <p:cNvPr id="334" name="Google Shape;334;p37"/>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solidFill>
                  <a:srgbClr val="FFFFFF"/>
                </a:solidFill>
              </a:rPr>
              <a:t>‹#›</a:t>
            </a:fld>
            <a:endParaRPr>
              <a:solidFill>
                <a:srgbClr val="FFFFFF"/>
              </a:solidFill>
            </a:endParaRPr>
          </a:p>
        </p:txBody>
      </p:sp>
      <p:sp>
        <p:nvSpPr>
          <p:cNvPr id="335" name="Google Shape;335;p37"/>
          <p:cNvSpPr txBox="1"/>
          <p:nvPr>
            <p:ph idx="1" type="body"/>
          </p:nvPr>
        </p:nvSpPr>
        <p:spPr>
          <a:xfrm>
            <a:off x="234450" y="2004325"/>
            <a:ext cx="2046300" cy="255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1200"/>
              <a:buNone/>
            </a:pPr>
            <a:r>
              <a:t/>
            </a:r>
            <a:endParaRPr/>
          </a:p>
        </p:txBody>
      </p:sp>
      <p:pic>
        <p:nvPicPr>
          <p:cNvPr id="336" name="Google Shape;336;p37"/>
          <p:cNvPicPr preferRelativeResize="0"/>
          <p:nvPr/>
        </p:nvPicPr>
        <p:blipFill>
          <a:blip r:embed="rId3">
            <a:alphaModFix/>
          </a:blip>
          <a:stretch>
            <a:fillRect/>
          </a:stretch>
        </p:blipFill>
        <p:spPr>
          <a:xfrm>
            <a:off x="2834275" y="349225"/>
            <a:ext cx="6109134" cy="44450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8"/>
          <p:cNvSpPr txBox="1"/>
          <p:nvPr>
            <p:ph type="title"/>
          </p:nvPr>
        </p:nvSpPr>
        <p:spPr>
          <a:xfrm>
            <a:off x="234450" y="575500"/>
            <a:ext cx="2046300" cy="136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Output</a:t>
            </a:r>
            <a:endParaRPr/>
          </a:p>
        </p:txBody>
      </p:sp>
      <p:sp>
        <p:nvSpPr>
          <p:cNvPr id="342" name="Google Shape;342;p38"/>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solidFill>
                  <a:srgbClr val="FFFFFF"/>
                </a:solidFill>
              </a:rPr>
              <a:t>‹#›</a:t>
            </a:fld>
            <a:endParaRPr>
              <a:solidFill>
                <a:srgbClr val="FFFFFF"/>
              </a:solidFill>
            </a:endParaRPr>
          </a:p>
        </p:txBody>
      </p:sp>
      <p:sp>
        <p:nvSpPr>
          <p:cNvPr id="343" name="Google Shape;343;p38"/>
          <p:cNvSpPr txBox="1"/>
          <p:nvPr>
            <p:ph idx="1" type="body"/>
          </p:nvPr>
        </p:nvSpPr>
        <p:spPr>
          <a:xfrm>
            <a:off x="234450" y="2004325"/>
            <a:ext cx="2046300" cy="255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1200"/>
              <a:buNone/>
            </a:pPr>
            <a:r>
              <a:t/>
            </a:r>
            <a:endParaRPr/>
          </a:p>
        </p:txBody>
      </p:sp>
      <p:pic>
        <p:nvPicPr>
          <p:cNvPr id="344" name="Google Shape;344;p38"/>
          <p:cNvPicPr preferRelativeResize="0"/>
          <p:nvPr/>
        </p:nvPicPr>
        <p:blipFill>
          <a:blip r:embed="rId3">
            <a:alphaModFix/>
          </a:blip>
          <a:stretch>
            <a:fillRect/>
          </a:stretch>
        </p:blipFill>
        <p:spPr>
          <a:xfrm>
            <a:off x="2885250" y="1600200"/>
            <a:ext cx="5857875" cy="1943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350" name="Google Shape;350;p39"/>
          <p:cNvPicPr preferRelativeResize="0"/>
          <p:nvPr/>
        </p:nvPicPr>
        <p:blipFill>
          <a:blip r:embed="rId3">
            <a:alphaModFix/>
          </a:blip>
          <a:stretch>
            <a:fillRect/>
          </a:stretch>
        </p:blipFill>
        <p:spPr>
          <a:xfrm>
            <a:off x="1731875" y="720100"/>
            <a:ext cx="2376500" cy="3030875"/>
          </a:xfrm>
          <a:prstGeom prst="rect">
            <a:avLst/>
          </a:prstGeom>
          <a:noFill/>
          <a:ln>
            <a:noFill/>
          </a:ln>
        </p:spPr>
      </p:pic>
      <p:pic>
        <p:nvPicPr>
          <p:cNvPr id="351" name="Google Shape;351;p39"/>
          <p:cNvPicPr preferRelativeResize="0"/>
          <p:nvPr/>
        </p:nvPicPr>
        <p:blipFill>
          <a:blip r:embed="rId4">
            <a:alphaModFix/>
          </a:blip>
          <a:stretch>
            <a:fillRect/>
          </a:stretch>
        </p:blipFill>
        <p:spPr>
          <a:xfrm>
            <a:off x="5366375" y="720100"/>
            <a:ext cx="2217592" cy="2948925"/>
          </a:xfrm>
          <a:prstGeom prst="rect">
            <a:avLst/>
          </a:prstGeom>
          <a:noFill/>
          <a:ln>
            <a:noFill/>
          </a:ln>
        </p:spPr>
      </p:pic>
      <p:sp>
        <p:nvSpPr>
          <p:cNvPr id="352" name="Google Shape;352;p39"/>
          <p:cNvSpPr txBox="1"/>
          <p:nvPr/>
        </p:nvSpPr>
        <p:spPr>
          <a:xfrm>
            <a:off x="1654500" y="4046225"/>
            <a:ext cx="24540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ans"/>
                <a:ea typeface="Nunito Sans"/>
                <a:cs typeface="Nunito Sans"/>
                <a:sym typeface="Nunito Sans"/>
              </a:rPr>
              <a:t>Assessment Score: 4.680</a:t>
            </a:r>
            <a:endParaRPr>
              <a:latin typeface="Nunito Sans"/>
              <a:ea typeface="Nunito Sans"/>
              <a:cs typeface="Nunito Sans"/>
              <a:sym typeface="Nunito Sans"/>
            </a:endParaRPr>
          </a:p>
        </p:txBody>
      </p:sp>
      <p:sp>
        <p:nvSpPr>
          <p:cNvPr id="353" name="Google Shape;353;p39"/>
          <p:cNvSpPr txBox="1"/>
          <p:nvPr/>
        </p:nvSpPr>
        <p:spPr>
          <a:xfrm>
            <a:off x="5452100" y="4089075"/>
            <a:ext cx="22176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ans"/>
                <a:ea typeface="Nunito Sans"/>
                <a:cs typeface="Nunito Sans"/>
                <a:sym typeface="Nunito Sans"/>
              </a:rPr>
              <a:t>Assessment Score: 4.889</a:t>
            </a:r>
            <a:endParaRPr>
              <a:latin typeface="Nunito Sans"/>
              <a:ea typeface="Nunito Sans"/>
              <a:cs typeface="Nunito Sans"/>
              <a:sym typeface="Nunito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359" name="Google Shape;359;p40"/>
          <p:cNvPicPr preferRelativeResize="0"/>
          <p:nvPr/>
        </p:nvPicPr>
        <p:blipFill>
          <a:blip r:embed="rId3">
            <a:alphaModFix/>
          </a:blip>
          <a:stretch>
            <a:fillRect/>
          </a:stretch>
        </p:blipFill>
        <p:spPr>
          <a:xfrm>
            <a:off x="711525" y="152400"/>
            <a:ext cx="3737600" cy="4185275"/>
          </a:xfrm>
          <a:prstGeom prst="rect">
            <a:avLst/>
          </a:prstGeom>
          <a:noFill/>
          <a:ln>
            <a:noFill/>
          </a:ln>
        </p:spPr>
      </p:pic>
      <p:pic>
        <p:nvPicPr>
          <p:cNvPr id="360" name="Google Shape;360;p40"/>
          <p:cNvPicPr preferRelativeResize="0"/>
          <p:nvPr/>
        </p:nvPicPr>
        <p:blipFill>
          <a:blip r:embed="rId4">
            <a:alphaModFix/>
          </a:blip>
          <a:stretch>
            <a:fillRect/>
          </a:stretch>
        </p:blipFill>
        <p:spPr>
          <a:xfrm>
            <a:off x="4937750" y="152400"/>
            <a:ext cx="3619025" cy="4253875"/>
          </a:xfrm>
          <a:prstGeom prst="rect">
            <a:avLst/>
          </a:prstGeom>
          <a:noFill/>
          <a:ln>
            <a:noFill/>
          </a:ln>
        </p:spPr>
      </p:pic>
      <p:sp>
        <p:nvSpPr>
          <p:cNvPr id="361" name="Google Shape;361;p40"/>
          <p:cNvSpPr txBox="1"/>
          <p:nvPr/>
        </p:nvSpPr>
        <p:spPr>
          <a:xfrm>
            <a:off x="831525" y="4620575"/>
            <a:ext cx="3249000" cy="3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ans"/>
                <a:ea typeface="Nunito Sans"/>
                <a:cs typeface="Nunito Sans"/>
                <a:sym typeface="Nunito Sans"/>
              </a:rPr>
              <a:t>Assessment Score: 4.920</a:t>
            </a:r>
            <a:endParaRPr>
              <a:latin typeface="Nunito Sans"/>
              <a:ea typeface="Nunito Sans"/>
              <a:cs typeface="Nunito Sans"/>
              <a:sym typeface="Nunito Sans"/>
            </a:endParaRPr>
          </a:p>
        </p:txBody>
      </p:sp>
      <p:sp>
        <p:nvSpPr>
          <p:cNvPr id="362" name="Google Shape;362;p40"/>
          <p:cNvSpPr txBox="1"/>
          <p:nvPr/>
        </p:nvSpPr>
        <p:spPr>
          <a:xfrm>
            <a:off x="5134925" y="4646300"/>
            <a:ext cx="3326100" cy="4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ans"/>
                <a:ea typeface="Nunito Sans"/>
                <a:cs typeface="Nunito Sans"/>
                <a:sym typeface="Nunito Sans"/>
              </a:rPr>
              <a:t>Assessment Score 4.929</a:t>
            </a:r>
            <a:endParaRPr>
              <a:latin typeface="Nunito Sans"/>
              <a:ea typeface="Nunito Sans"/>
              <a:cs typeface="Nunito Sans"/>
              <a:sym typeface="Nunito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68" name="Google Shape;368;p41"/>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2"/>
          <p:cNvSpPr txBox="1"/>
          <p:nvPr>
            <p:ph type="title"/>
          </p:nvPr>
        </p:nvSpPr>
        <p:spPr>
          <a:xfrm>
            <a:off x="234450" y="575500"/>
            <a:ext cx="2046300" cy="3981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a:t>Further Use</a:t>
            </a:r>
            <a:endParaRPr/>
          </a:p>
        </p:txBody>
      </p:sp>
      <p:sp>
        <p:nvSpPr>
          <p:cNvPr id="374" name="Google Shape;374;p42"/>
          <p:cNvSpPr txBox="1"/>
          <p:nvPr>
            <p:ph idx="1" type="body"/>
          </p:nvPr>
        </p:nvSpPr>
        <p:spPr>
          <a:xfrm>
            <a:off x="3090625" y="575500"/>
            <a:ext cx="5596200" cy="39810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AutoNum type="arabicPeriod"/>
            </a:pPr>
            <a:r>
              <a:rPr lang="en"/>
              <a:t>Recommendation</a:t>
            </a:r>
            <a:endParaRPr/>
          </a:p>
          <a:p>
            <a:pPr indent="-317500" lvl="0" marL="457200" rtl="0" algn="l">
              <a:spcBef>
                <a:spcPts val="0"/>
              </a:spcBef>
              <a:spcAft>
                <a:spcPts val="0"/>
              </a:spcAft>
              <a:buSzPts val="1400"/>
              <a:buAutoNum type="arabicPeriod"/>
            </a:pPr>
            <a:r>
              <a:rPr lang="en"/>
              <a:t>Automation</a:t>
            </a:r>
            <a:endParaRPr/>
          </a:p>
          <a:p>
            <a:pPr indent="-317500" lvl="0" marL="457200" rtl="0" algn="l">
              <a:spcBef>
                <a:spcPts val="0"/>
              </a:spcBef>
              <a:spcAft>
                <a:spcPts val="0"/>
              </a:spcAft>
              <a:buSzPts val="1400"/>
              <a:buAutoNum type="arabicPeriod"/>
            </a:pPr>
            <a:r>
              <a:rPr lang="en"/>
              <a:t>Social Media Influence</a:t>
            </a:r>
            <a:endParaRPr/>
          </a:p>
        </p:txBody>
      </p:sp>
      <p:sp>
        <p:nvSpPr>
          <p:cNvPr id="375" name="Google Shape;375;p4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3"/>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u="sng"/>
              <a:t>Conclusion.</a:t>
            </a:r>
            <a:endParaRPr u="sng"/>
          </a:p>
        </p:txBody>
      </p:sp>
      <p:sp>
        <p:nvSpPr>
          <p:cNvPr id="381" name="Google Shape;381;p43"/>
          <p:cNvSpPr txBox="1"/>
          <p:nvPr>
            <p:ph idx="1" type="body"/>
          </p:nvPr>
        </p:nvSpPr>
        <p:spPr>
          <a:xfrm>
            <a:off x="3079050" y="575500"/>
            <a:ext cx="5596200" cy="39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1100"/>
              <a:buNone/>
            </a:pPr>
            <a:r>
              <a:t/>
            </a:r>
            <a:endParaRPr/>
          </a:p>
          <a:p>
            <a:pPr indent="0" lvl="0" marL="0" rtl="0" algn="l">
              <a:lnSpc>
                <a:spcPct val="115000"/>
              </a:lnSpc>
              <a:spcBef>
                <a:spcPts val="600"/>
              </a:spcBef>
              <a:spcAft>
                <a:spcPts val="0"/>
              </a:spcAft>
              <a:buSzPts val="1100"/>
              <a:buNone/>
            </a:pPr>
            <a:r>
              <a:t/>
            </a:r>
            <a:endParaRPr/>
          </a:p>
          <a:p>
            <a:pPr indent="0" lvl="0" marL="0" rtl="0" algn="l">
              <a:lnSpc>
                <a:spcPct val="115000"/>
              </a:lnSpc>
              <a:spcBef>
                <a:spcPts val="600"/>
              </a:spcBef>
              <a:spcAft>
                <a:spcPts val="0"/>
              </a:spcAft>
              <a:buClr>
                <a:schemeClr val="dk1"/>
              </a:buClr>
              <a:buSzPts val="1100"/>
              <a:buFont typeface="Arial"/>
              <a:buNone/>
            </a:pPr>
            <a:r>
              <a:rPr lang="en"/>
              <a:t>Thus, We have done image processing and made an artificial intelligence rating system for this term. The motive is to improve the visualisation of e-commerce products and result in better conversion to sales. We have focused on image processing, specifically, foreground extraction of the products and further rating the images to give suggestions on how the images could have obtained even higher ratings.</a:t>
            </a:r>
            <a:endParaRPr/>
          </a:p>
          <a:p>
            <a:pPr indent="0" lvl="0" marL="0" rtl="0" algn="l">
              <a:lnSpc>
                <a:spcPct val="115000"/>
              </a:lnSpc>
              <a:spcBef>
                <a:spcPts val="600"/>
              </a:spcBef>
              <a:spcAft>
                <a:spcPts val="0"/>
              </a:spcAft>
              <a:buClr>
                <a:schemeClr val="dk1"/>
              </a:buClr>
              <a:buSzPts val="1100"/>
              <a:buFont typeface="Arial"/>
              <a:buNone/>
            </a:pPr>
            <a:r>
              <a:t/>
            </a:r>
            <a:endParaRPr/>
          </a:p>
          <a:p>
            <a:pPr indent="0" lvl="0" marL="0" rtl="0" algn="l">
              <a:lnSpc>
                <a:spcPct val="115000"/>
              </a:lnSpc>
              <a:spcBef>
                <a:spcPts val="600"/>
              </a:spcBef>
              <a:spcAft>
                <a:spcPts val="0"/>
              </a:spcAft>
              <a:buClr>
                <a:schemeClr val="dk1"/>
              </a:buClr>
              <a:buSzPts val="1100"/>
              <a:buFont typeface="Arial"/>
              <a:buNone/>
            </a:pPr>
            <a:r>
              <a:t/>
            </a:r>
            <a:endParaRPr/>
          </a:p>
          <a:p>
            <a:pPr indent="0" lvl="0" marL="0" rtl="0" algn="l">
              <a:lnSpc>
                <a:spcPct val="115000"/>
              </a:lnSpc>
              <a:spcBef>
                <a:spcPts val="600"/>
              </a:spcBef>
              <a:spcAft>
                <a:spcPts val="0"/>
              </a:spcAft>
              <a:buClr>
                <a:schemeClr val="dk1"/>
              </a:buClr>
              <a:buSzPts val="1100"/>
              <a:buFont typeface="Arial"/>
              <a:buNone/>
            </a:pPr>
            <a:r>
              <a:t/>
            </a:r>
            <a:endParaRPr/>
          </a:p>
          <a:p>
            <a:pPr indent="0" lvl="0" marL="0" rtl="0" algn="l">
              <a:lnSpc>
                <a:spcPct val="115000"/>
              </a:lnSpc>
              <a:spcBef>
                <a:spcPts val="600"/>
              </a:spcBef>
              <a:spcAft>
                <a:spcPts val="0"/>
              </a:spcAft>
              <a:buSzPts val="1400"/>
              <a:buNone/>
            </a:pPr>
            <a:r>
              <a:t/>
            </a:r>
            <a:endParaRPr/>
          </a:p>
          <a:p>
            <a:pPr indent="0" lvl="0" marL="0" rtl="0" algn="l">
              <a:lnSpc>
                <a:spcPct val="115000"/>
              </a:lnSpc>
              <a:spcBef>
                <a:spcPts val="600"/>
              </a:spcBef>
              <a:spcAft>
                <a:spcPts val="0"/>
              </a:spcAft>
              <a:buSzPts val="1400"/>
              <a:buNone/>
            </a:pPr>
            <a:r>
              <a:t/>
            </a:r>
            <a:endParaRPr/>
          </a:p>
          <a:p>
            <a:pPr indent="0" lvl="0" marL="0" rtl="0" algn="l">
              <a:lnSpc>
                <a:spcPct val="115000"/>
              </a:lnSpc>
              <a:spcBef>
                <a:spcPts val="600"/>
              </a:spcBef>
              <a:spcAft>
                <a:spcPts val="0"/>
              </a:spcAft>
              <a:buSzPts val="1400"/>
              <a:buNone/>
            </a:pPr>
            <a:r>
              <a:t/>
            </a:r>
            <a:endParaRPr/>
          </a:p>
          <a:p>
            <a:pPr indent="0" lvl="0" marL="0" rtl="0" algn="l">
              <a:lnSpc>
                <a:spcPct val="115000"/>
              </a:lnSpc>
              <a:spcBef>
                <a:spcPts val="600"/>
              </a:spcBef>
              <a:spcAft>
                <a:spcPts val="0"/>
              </a:spcAft>
              <a:buSzPts val="1400"/>
              <a:buNone/>
            </a:pPr>
            <a:r>
              <a:t/>
            </a:r>
            <a:endParaRPr/>
          </a:p>
        </p:txBody>
      </p:sp>
      <p:sp>
        <p:nvSpPr>
          <p:cNvPr id="382" name="Google Shape;382;p4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u="sng">
                <a:latin typeface="Work Sans Regular"/>
                <a:ea typeface="Work Sans Regular"/>
                <a:cs typeface="Work Sans Regular"/>
                <a:sym typeface="Work Sans Regular"/>
              </a:rPr>
              <a:t>INTRO.</a:t>
            </a:r>
            <a:endParaRPr u="sng">
              <a:latin typeface="Work Sans Regular"/>
              <a:ea typeface="Work Sans Regular"/>
              <a:cs typeface="Work Sans Regular"/>
              <a:sym typeface="Work Sans Regular"/>
            </a:endParaRPr>
          </a:p>
        </p:txBody>
      </p:sp>
      <p:sp>
        <p:nvSpPr>
          <p:cNvPr id="115" name="Google Shape;115;p17"/>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16" name="Google Shape;116;p17"/>
          <p:cNvSpPr/>
          <p:nvPr/>
        </p:nvSpPr>
        <p:spPr>
          <a:xfrm>
            <a:off x="3242713" y="2564350"/>
            <a:ext cx="1660800" cy="1660800"/>
          </a:xfrm>
          <a:prstGeom prst="ellipse">
            <a:avLst/>
          </a:prstGeom>
          <a:solidFill>
            <a:srgbClr val="F6703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a:solidFill>
                  <a:srgbClr val="FFFFFF"/>
                </a:solidFill>
                <a:latin typeface="Nunito Sans"/>
                <a:ea typeface="Nunito Sans"/>
                <a:cs typeface="Nunito Sans"/>
                <a:sym typeface="Nunito Sans"/>
              </a:rPr>
              <a:t>WHAT ?</a:t>
            </a:r>
            <a:endParaRPr b="1" i="0" u="none" cap="none" strike="noStrike">
              <a:solidFill>
                <a:srgbClr val="FFFFFF"/>
              </a:solidFill>
              <a:latin typeface="Nunito Sans"/>
              <a:ea typeface="Nunito Sans"/>
              <a:cs typeface="Nunito Sans"/>
              <a:sym typeface="Nunito Sans"/>
            </a:endParaRPr>
          </a:p>
        </p:txBody>
      </p:sp>
      <p:sp>
        <p:nvSpPr>
          <p:cNvPr id="117" name="Google Shape;117;p17"/>
          <p:cNvSpPr/>
          <p:nvPr/>
        </p:nvSpPr>
        <p:spPr>
          <a:xfrm>
            <a:off x="6895975" y="2564350"/>
            <a:ext cx="1660800" cy="1660800"/>
          </a:xfrm>
          <a:prstGeom prst="ellipse">
            <a:avLst/>
          </a:prstGeom>
          <a:solidFill>
            <a:srgbClr val="ED003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a:solidFill>
                  <a:srgbClr val="FFFFFF"/>
                </a:solidFill>
                <a:latin typeface="Nunito Sans"/>
                <a:ea typeface="Nunito Sans"/>
                <a:cs typeface="Nunito Sans"/>
                <a:sym typeface="Nunito Sans"/>
              </a:rPr>
              <a:t>HOW ?</a:t>
            </a:r>
            <a:endParaRPr b="1" i="0" u="none" cap="none" strike="noStrike">
              <a:solidFill>
                <a:srgbClr val="FFFFFF"/>
              </a:solidFill>
              <a:latin typeface="Nunito Sans"/>
              <a:ea typeface="Nunito Sans"/>
              <a:cs typeface="Nunito Sans"/>
              <a:sym typeface="Nunito Sans"/>
            </a:endParaRPr>
          </a:p>
        </p:txBody>
      </p:sp>
      <p:sp>
        <p:nvSpPr>
          <p:cNvPr id="118" name="Google Shape;118;p17"/>
          <p:cNvSpPr/>
          <p:nvPr/>
        </p:nvSpPr>
        <p:spPr>
          <a:xfrm>
            <a:off x="5007800" y="777025"/>
            <a:ext cx="1660800" cy="1660800"/>
          </a:xfrm>
          <a:prstGeom prst="ellipse">
            <a:avLst/>
          </a:prstGeom>
          <a:solidFill>
            <a:srgbClr val="FFA4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a:solidFill>
                  <a:srgbClr val="FFFFFF"/>
                </a:solidFill>
                <a:latin typeface="Nunito Sans"/>
                <a:ea typeface="Nunito Sans"/>
                <a:cs typeface="Nunito Sans"/>
                <a:sym typeface="Nunito Sans"/>
              </a:rPr>
              <a:t>WHY ? </a:t>
            </a:r>
            <a:endParaRPr b="1" i="0" u="none" cap="none" strike="noStrike">
              <a:solidFill>
                <a:srgbClr val="FFFFFF"/>
              </a:solidFill>
              <a:latin typeface="Nunito Sans"/>
              <a:ea typeface="Nunito Sans"/>
              <a:cs typeface="Nunito Sans"/>
              <a:sym typeface="Nuni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4"/>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u="sng"/>
              <a:t>Credits</a:t>
            </a:r>
            <a:endParaRPr u="sng"/>
          </a:p>
        </p:txBody>
      </p:sp>
      <p:sp>
        <p:nvSpPr>
          <p:cNvPr id="388" name="Google Shape;388;p44"/>
          <p:cNvSpPr txBox="1"/>
          <p:nvPr>
            <p:ph idx="1" type="body"/>
          </p:nvPr>
        </p:nvSpPr>
        <p:spPr>
          <a:xfrm>
            <a:off x="3090625" y="575500"/>
            <a:ext cx="5596200" cy="120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1600"/>
              <a:buNone/>
            </a:pPr>
            <a:r>
              <a:rPr lang="en" sz="2400"/>
              <a:t>Special thanks to -</a:t>
            </a:r>
            <a:endParaRPr sz="2400"/>
          </a:p>
        </p:txBody>
      </p:sp>
      <p:sp>
        <p:nvSpPr>
          <p:cNvPr id="389" name="Google Shape;389;p4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90" name="Google Shape;390;p44"/>
          <p:cNvSpPr txBox="1"/>
          <p:nvPr>
            <p:ph idx="2" type="body"/>
          </p:nvPr>
        </p:nvSpPr>
        <p:spPr>
          <a:xfrm>
            <a:off x="3090625" y="2197325"/>
            <a:ext cx="5596200" cy="2359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600"/>
              </a:spcBef>
              <a:spcAft>
                <a:spcPts val="0"/>
              </a:spcAft>
              <a:buSzPts val="1400"/>
              <a:buChar char="▪"/>
            </a:pPr>
            <a:r>
              <a:rPr lang="en"/>
              <a:t>Ms. Sandhya Pati</a:t>
            </a:r>
            <a:endParaRPr>
              <a:solidFill>
                <a:srgbClr val="F67031"/>
              </a:solidFill>
            </a:endParaRPr>
          </a:p>
          <a:p>
            <a:pPr indent="0" lvl="0" marL="457200" rtl="0" algn="l">
              <a:lnSpc>
                <a:spcPct val="115000"/>
              </a:lnSpc>
              <a:spcBef>
                <a:spcPts val="1000"/>
              </a:spcBef>
              <a:spcAft>
                <a:spcPts val="0"/>
              </a:spcAft>
              <a:buNone/>
            </a:pPr>
            <a:r>
              <a:t/>
            </a:r>
            <a:endParaRPr>
              <a:solidFill>
                <a:srgbClr val="F6703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7031"/>
        </a:solidFill>
      </p:bgPr>
    </p:bg>
    <p:spTree>
      <p:nvGrpSpPr>
        <p:cNvPr id="394" name="Shape 394"/>
        <p:cNvGrpSpPr/>
        <p:nvPr/>
      </p:nvGrpSpPr>
      <p:grpSpPr>
        <a:xfrm>
          <a:off x="0" y="0"/>
          <a:ext cx="0" cy="0"/>
          <a:chOff x="0" y="0"/>
          <a:chExt cx="0" cy="0"/>
        </a:xfrm>
      </p:grpSpPr>
      <p:sp>
        <p:nvSpPr>
          <p:cNvPr id="395" name="Google Shape;395;p45"/>
          <p:cNvSpPr txBox="1"/>
          <p:nvPr>
            <p:ph idx="4294967295" type="title"/>
          </p:nvPr>
        </p:nvSpPr>
        <p:spPr>
          <a:xfrm>
            <a:off x="617225" y="100"/>
            <a:ext cx="7909500" cy="514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b="1" lang="en"/>
              <a:t>Thank You ✌</a:t>
            </a:r>
            <a:endParaRPr b="1"/>
          </a:p>
        </p:txBody>
      </p:sp>
      <p:sp>
        <p:nvSpPr>
          <p:cNvPr id="396" name="Google Shape;396;p4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7031"/>
        </a:solidFill>
      </p:bgPr>
    </p:bg>
    <p:spTree>
      <p:nvGrpSpPr>
        <p:cNvPr id="122" name="Shape 122"/>
        <p:cNvGrpSpPr/>
        <p:nvPr/>
      </p:nvGrpSpPr>
      <p:grpSpPr>
        <a:xfrm>
          <a:off x="0" y="0"/>
          <a:ext cx="0" cy="0"/>
          <a:chOff x="0" y="0"/>
          <a:chExt cx="0" cy="0"/>
        </a:xfrm>
      </p:grpSpPr>
      <p:sp>
        <p:nvSpPr>
          <p:cNvPr id="123" name="Google Shape;123;p18"/>
          <p:cNvSpPr txBox="1"/>
          <p:nvPr>
            <p:ph idx="4294967295" type="title"/>
          </p:nvPr>
        </p:nvSpPr>
        <p:spPr>
          <a:xfrm>
            <a:off x="617225" y="100"/>
            <a:ext cx="7909500" cy="514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b="1" lang="en"/>
              <a:t>Problem Statement</a:t>
            </a:r>
            <a:endParaRPr b="1"/>
          </a:p>
        </p:txBody>
      </p:sp>
      <p:sp>
        <p:nvSpPr>
          <p:cNvPr id="124" name="Google Shape;124;p18"/>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idx="1" type="body"/>
          </p:nvPr>
        </p:nvSpPr>
        <p:spPr>
          <a:xfrm>
            <a:off x="748775" y="1704600"/>
            <a:ext cx="7645800" cy="3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0" lang="en" sz="1800">
                <a:solidFill>
                  <a:schemeClr val="dk1"/>
                </a:solidFill>
                <a:latin typeface="Calibri"/>
                <a:ea typeface="Calibri"/>
                <a:cs typeface="Calibri"/>
                <a:sym typeface="Calibri"/>
              </a:rPr>
              <a:t>This solution will primarily have a couple of features. The first feature would be to use Image-processing to analyze the images uploaded by the user. The second feature will rate the quality of images of the user and give them suggestions to click it better. These images will be used in the e-commerce store we'll create for the user and a good quality image can increase the chances of conversion. </a:t>
            </a:r>
            <a:endParaRPr sz="1800"/>
          </a:p>
        </p:txBody>
      </p:sp>
      <p:sp>
        <p:nvSpPr>
          <p:cNvPr id="130" name="Google Shape;130;p19"/>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idx="1" type="body"/>
          </p:nvPr>
        </p:nvSpPr>
        <p:spPr>
          <a:xfrm>
            <a:off x="0" y="1211188"/>
            <a:ext cx="5937300" cy="3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0" lang="en" sz="1800">
                <a:solidFill>
                  <a:srgbClr val="434343"/>
                </a:solidFill>
              </a:rPr>
              <a:t>Leading businesses in online visual merchandising say that "The quality of the initial image dictates the quality of the end product."</a:t>
            </a:r>
            <a:endParaRPr i="0" sz="1800">
              <a:solidFill>
                <a:srgbClr val="434343"/>
              </a:solidFill>
            </a:endParaRPr>
          </a:p>
          <a:p>
            <a:pPr indent="0" lvl="0" marL="0" rtl="0" algn="l">
              <a:spcBef>
                <a:spcPts val="0"/>
              </a:spcBef>
              <a:spcAft>
                <a:spcPts val="0"/>
              </a:spcAft>
              <a:buClr>
                <a:schemeClr val="dk1"/>
              </a:buClr>
              <a:buSzPts val="1100"/>
              <a:buFont typeface="Arial"/>
              <a:buNone/>
            </a:pPr>
            <a:r>
              <a:rPr i="0" lang="en" sz="1800">
                <a:solidFill>
                  <a:srgbClr val="434343"/>
                </a:solidFill>
              </a:rPr>
              <a:t>Studies also suggest that the brain processes and remembers visual data a whole lot more than text.</a:t>
            </a:r>
            <a:endParaRPr i="0" sz="1800">
              <a:solidFill>
                <a:srgbClr val="434343"/>
              </a:solidFill>
            </a:endParaRPr>
          </a:p>
          <a:p>
            <a:pPr indent="0" lvl="0" marL="0" rtl="0" algn="l">
              <a:spcBef>
                <a:spcPts val="0"/>
              </a:spcBef>
              <a:spcAft>
                <a:spcPts val="0"/>
              </a:spcAft>
              <a:buClr>
                <a:schemeClr val="dk1"/>
              </a:buClr>
              <a:buSzPts val="1100"/>
              <a:buFont typeface="Arial"/>
              <a:buNone/>
            </a:pPr>
            <a:r>
              <a:rPr i="0" lang="en" sz="1800">
                <a:solidFill>
                  <a:srgbClr val="434343"/>
                </a:solidFill>
              </a:rPr>
              <a:t>As in, customers who browse products on websites, wanna see products they are considering for purchase represented by the highest quality image possible.</a:t>
            </a:r>
            <a:endParaRPr i="0" sz="1800">
              <a:solidFill>
                <a:srgbClr val="434343"/>
              </a:solidFill>
            </a:endParaRPr>
          </a:p>
          <a:p>
            <a:pPr indent="0" lvl="0" marL="0" rtl="0" algn="l">
              <a:spcBef>
                <a:spcPts val="0"/>
              </a:spcBef>
              <a:spcAft>
                <a:spcPts val="0"/>
              </a:spcAft>
              <a:buClr>
                <a:schemeClr val="dk1"/>
              </a:buClr>
              <a:buSzPts val="1100"/>
              <a:buFont typeface="Arial"/>
              <a:buNone/>
            </a:pPr>
            <a:r>
              <a:t/>
            </a:r>
            <a:endParaRPr i="0" sz="1800">
              <a:solidFill>
                <a:srgbClr val="434343"/>
              </a:solidFill>
            </a:endParaRPr>
          </a:p>
          <a:p>
            <a:pPr indent="0" lvl="0" marL="0" rtl="0" algn="l">
              <a:spcBef>
                <a:spcPts val="0"/>
              </a:spcBef>
              <a:spcAft>
                <a:spcPts val="0"/>
              </a:spcAft>
              <a:buClr>
                <a:schemeClr val="dk1"/>
              </a:buClr>
              <a:buSzPts val="1100"/>
              <a:buFont typeface="Arial"/>
              <a:buNone/>
            </a:pPr>
            <a:r>
              <a:rPr i="0" lang="en" sz="1800">
                <a:solidFill>
                  <a:srgbClr val="434343"/>
                </a:solidFill>
              </a:rPr>
              <a:t>For example if we look at this picture </a:t>
            </a:r>
            <a:endParaRPr i="0" sz="1800">
              <a:solidFill>
                <a:srgbClr val="434343"/>
              </a:solidFill>
            </a:endParaRPr>
          </a:p>
          <a:p>
            <a:pPr indent="0" lvl="0" marL="0" rtl="0" algn="l">
              <a:spcBef>
                <a:spcPts val="0"/>
              </a:spcBef>
              <a:spcAft>
                <a:spcPts val="0"/>
              </a:spcAft>
              <a:buClr>
                <a:schemeClr val="dk1"/>
              </a:buClr>
              <a:buSzPts val="1100"/>
              <a:buFont typeface="Arial"/>
              <a:buNone/>
            </a:pPr>
            <a:r>
              <a:rPr i="0" lang="en" sz="1800">
                <a:solidFill>
                  <a:srgbClr val="434343"/>
                </a:solidFill>
              </a:rPr>
              <a:t>When the image becomes clutter free, the sole focus is on the product without any distracting elements.</a:t>
            </a:r>
            <a:endParaRPr i="0" sz="1800">
              <a:solidFill>
                <a:srgbClr val="434343"/>
              </a:solidFill>
            </a:endParaRPr>
          </a:p>
        </p:txBody>
      </p:sp>
      <p:sp>
        <p:nvSpPr>
          <p:cNvPr id="136" name="Google Shape;136;p20"/>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37" name="Google Shape;137;p20"/>
          <p:cNvPicPr preferRelativeResize="0"/>
          <p:nvPr/>
        </p:nvPicPr>
        <p:blipFill>
          <a:blip r:embed="rId3">
            <a:alphaModFix/>
          </a:blip>
          <a:stretch>
            <a:fillRect/>
          </a:stretch>
        </p:blipFill>
        <p:spPr>
          <a:xfrm>
            <a:off x="5571975" y="1999926"/>
            <a:ext cx="3572026" cy="2381400"/>
          </a:xfrm>
          <a:prstGeom prst="rect">
            <a:avLst/>
          </a:prstGeom>
          <a:noFill/>
          <a:ln cap="flat" cmpd="sng" w="9525">
            <a:solidFill>
              <a:srgbClr val="434343"/>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idx="4294967295" type="ctrTitle"/>
          </p:nvPr>
        </p:nvSpPr>
        <p:spPr>
          <a:xfrm>
            <a:off x="685800" y="2802542"/>
            <a:ext cx="7772400" cy="115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Nunito Sans"/>
              <a:buNone/>
            </a:pPr>
            <a:r>
              <a:rPr b="1" lang="en" sz="7200">
                <a:latin typeface="Caveat"/>
                <a:ea typeface="Caveat"/>
                <a:cs typeface="Caveat"/>
                <a:sym typeface="Caveat"/>
              </a:rPr>
              <a:t>Existing Systems</a:t>
            </a:r>
            <a:endParaRPr b="1" i="0" sz="7200" u="none" cap="none" strike="noStrike">
              <a:solidFill>
                <a:srgbClr val="FFFFFF"/>
              </a:solidFill>
              <a:latin typeface="Caveat"/>
              <a:ea typeface="Caveat"/>
              <a:cs typeface="Caveat"/>
              <a:sym typeface="Caveat"/>
            </a:endParaRPr>
          </a:p>
        </p:txBody>
      </p:sp>
      <p:grpSp>
        <p:nvGrpSpPr>
          <p:cNvPr id="143" name="Google Shape;143;p21"/>
          <p:cNvGrpSpPr/>
          <p:nvPr/>
        </p:nvGrpSpPr>
        <p:grpSpPr>
          <a:xfrm>
            <a:off x="6791059" y="345962"/>
            <a:ext cx="1590883" cy="1590858"/>
            <a:chOff x="6643075" y="3664250"/>
            <a:chExt cx="407950" cy="407975"/>
          </a:xfrm>
        </p:grpSpPr>
        <p:sp>
          <p:nvSpPr>
            <p:cNvPr id="144" name="Google Shape;144;p21"/>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1"/>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 name="Google Shape;146;p21"/>
          <p:cNvGrpSpPr/>
          <p:nvPr/>
        </p:nvGrpSpPr>
        <p:grpSpPr>
          <a:xfrm rot="1508271">
            <a:off x="798753" y="1851401"/>
            <a:ext cx="654063" cy="654026"/>
            <a:chOff x="576250" y="4319400"/>
            <a:chExt cx="442075" cy="442050"/>
          </a:xfrm>
        </p:grpSpPr>
        <p:sp>
          <p:nvSpPr>
            <p:cNvPr id="147" name="Google Shape;147;p21"/>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1"/>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1"/>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1"/>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 name="Google Shape;151;p21"/>
          <p:cNvSpPr/>
          <p:nvPr/>
        </p:nvSpPr>
        <p:spPr>
          <a:xfrm>
            <a:off x="6410281" y="713293"/>
            <a:ext cx="248676" cy="237445"/>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1"/>
          <p:cNvSpPr/>
          <p:nvPr/>
        </p:nvSpPr>
        <p:spPr>
          <a:xfrm rot="2697569">
            <a:off x="8048925" y="1928866"/>
            <a:ext cx="377468" cy="360421"/>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1"/>
          <p:cNvSpPr/>
          <p:nvPr/>
        </p:nvSpPr>
        <p:spPr>
          <a:xfrm>
            <a:off x="8347545" y="1723093"/>
            <a:ext cx="151199" cy="14440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1"/>
          <p:cNvSpPr/>
          <p:nvPr/>
        </p:nvSpPr>
        <p:spPr>
          <a:xfrm rot="1280187">
            <a:off x="6238008" y="1429475"/>
            <a:ext cx="151179" cy="144398"/>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56" name="Google Shape;156;p21"/>
          <p:cNvSpPr/>
          <p:nvPr/>
        </p:nvSpPr>
        <p:spPr>
          <a:xfrm>
            <a:off x="1635350" y="1665933"/>
            <a:ext cx="5956025" cy="1074500"/>
          </a:xfrm>
          <a:custGeom>
            <a:rect b="b" l="l" r="r" t="t"/>
            <a:pathLst>
              <a:path extrusionOk="0" h="42980" w="238241">
                <a:moveTo>
                  <a:pt x="0" y="14049"/>
                </a:moveTo>
                <a:cubicBezTo>
                  <a:pt x="5476" y="8573"/>
                  <a:pt x="13935" y="7254"/>
                  <a:pt x="21126" y="4377"/>
                </a:cubicBezTo>
                <a:cubicBezTo>
                  <a:pt x="34915" y="-1140"/>
                  <a:pt x="51579" y="-1336"/>
                  <a:pt x="65669" y="3359"/>
                </a:cubicBezTo>
                <a:cubicBezTo>
                  <a:pt x="71835" y="5414"/>
                  <a:pt x="79874" y="8507"/>
                  <a:pt x="81450" y="14813"/>
                </a:cubicBezTo>
                <a:cubicBezTo>
                  <a:pt x="82973" y="20904"/>
                  <a:pt x="84783" y="28176"/>
                  <a:pt x="81704" y="33648"/>
                </a:cubicBezTo>
                <a:cubicBezTo>
                  <a:pt x="77323" y="41435"/>
                  <a:pt x="64779" y="44711"/>
                  <a:pt x="56251" y="42047"/>
                </a:cubicBezTo>
                <a:cubicBezTo>
                  <a:pt x="49198" y="39844"/>
                  <a:pt x="46785" y="28700"/>
                  <a:pt x="48107" y="21430"/>
                </a:cubicBezTo>
                <a:cubicBezTo>
                  <a:pt x="48970" y="16684"/>
                  <a:pt x="53054" y="12574"/>
                  <a:pt x="57270" y="10231"/>
                </a:cubicBezTo>
                <a:cubicBezTo>
                  <a:pt x="87007" y="-6292"/>
                  <a:pt x="121672" y="33365"/>
                  <a:pt x="155264" y="38739"/>
                </a:cubicBezTo>
                <a:cubicBezTo>
                  <a:pt x="174115" y="41755"/>
                  <a:pt x="194150" y="44396"/>
                  <a:pt x="212533" y="39248"/>
                </a:cubicBezTo>
                <a:cubicBezTo>
                  <a:pt x="225473" y="35624"/>
                  <a:pt x="238241" y="21633"/>
                  <a:pt x="238241" y="8195"/>
                </a:cubicBezTo>
              </a:path>
            </a:pathLst>
          </a:custGeom>
          <a:noFill/>
          <a:ln cap="flat" cmpd="sng" w="9525">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2"/>
          <p:cNvSpPr txBox="1"/>
          <p:nvPr>
            <p:ph type="ctrTitle"/>
          </p:nvPr>
        </p:nvSpPr>
        <p:spPr>
          <a:xfrm>
            <a:off x="277100" y="284200"/>
            <a:ext cx="2024100" cy="3678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 sz="4800"/>
              <a:t>1.</a:t>
            </a:r>
            <a:endParaRPr b="1" sz="4800"/>
          </a:p>
          <a:p>
            <a:pPr indent="0" lvl="0" marL="0" rtl="0" algn="l">
              <a:lnSpc>
                <a:spcPct val="100000"/>
              </a:lnSpc>
              <a:spcBef>
                <a:spcPts val="0"/>
              </a:spcBef>
              <a:spcAft>
                <a:spcPts val="0"/>
              </a:spcAft>
              <a:buSzPts val="2400"/>
              <a:buNone/>
            </a:pPr>
            <a:r>
              <a:rPr lang="en"/>
              <a:t>Remove.bg</a:t>
            </a:r>
            <a:endParaRPr/>
          </a:p>
        </p:txBody>
      </p:sp>
      <p:sp>
        <p:nvSpPr>
          <p:cNvPr id="162" name="Google Shape;162;p22"/>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63" name="Google Shape;163;p22"/>
          <p:cNvPicPr preferRelativeResize="0"/>
          <p:nvPr/>
        </p:nvPicPr>
        <p:blipFill>
          <a:blip r:embed="rId4">
            <a:alphaModFix/>
          </a:blip>
          <a:stretch>
            <a:fillRect/>
          </a:stretch>
        </p:blipFill>
        <p:spPr>
          <a:xfrm>
            <a:off x="2606000" y="715500"/>
            <a:ext cx="6537999" cy="3488134"/>
          </a:xfrm>
          <a:prstGeom prst="rect">
            <a:avLst/>
          </a:prstGeom>
          <a:noFill/>
          <a:ln>
            <a:noFill/>
          </a:ln>
        </p:spPr>
      </p:pic>
      <p:grpSp>
        <p:nvGrpSpPr>
          <p:cNvPr id="164" name="Google Shape;164;p22"/>
          <p:cNvGrpSpPr/>
          <p:nvPr/>
        </p:nvGrpSpPr>
        <p:grpSpPr>
          <a:xfrm>
            <a:off x="1161157" y="284195"/>
            <a:ext cx="946160" cy="947206"/>
            <a:chOff x="5916675" y="927975"/>
            <a:chExt cx="516350" cy="502950"/>
          </a:xfrm>
        </p:grpSpPr>
        <p:sp>
          <p:nvSpPr>
            <p:cNvPr id="165" name="Google Shape;165;p22"/>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2"/>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 name="Google Shape;167;p22"/>
          <p:cNvSpPr/>
          <p:nvPr/>
        </p:nvSpPr>
        <p:spPr>
          <a:xfrm>
            <a:off x="1579934" y="813848"/>
            <a:ext cx="876987" cy="509150"/>
          </a:xfrm>
          <a:custGeom>
            <a:rect b="b" l="l" r="r" t="t"/>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23"/>
          <p:cNvSpPr txBox="1"/>
          <p:nvPr>
            <p:ph type="ctrTitle"/>
          </p:nvPr>
        </p:nvSpPr>
        <p:spPr>
          <a:xfrm>
            <a:off x="277100" y="284200"/>
            <a:ext cx="2179800" cy="3678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 sz="4800"/>
              <a:t>2.</a:t>
            </a:r>
            <a:endParaRPr b="1" sz="4800"/>
          </a:p>
          <a:p>
            <a:pPr indent="0" lvl="0" marL="0" rtl="0" algn="l">
              <a:lnSpc>
                <a:spcPct val="100000"/>
              </a:lnSpc>
              <a:spcBef>
                <a:spcPts val="0"/>
              </a:spcBef>
              <a:spcAft>
                <a:spcPts val="0"/>
              </a:spcAft>
              <a:buSzPts val="2400"/>
              <a:buNone/>
            </a:pPr>
            <a:r>
              <a:rPr lang="en"/>
              <a:t>Teorex PhotoScissors</a:t>
            </a:r>
            <a:endParaRPr/>
          </a:p>
        </p:txBody>
      </p:sp>
      <p:sp>
        <p:nvSpPr>
          <p:cNvPr id="173" name="Google Shape;173;p2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74" name="Google Shape;174;p23"/>
          <p:cNvPicPr preferRelativeResize="0"/>
          <p:nvPr/>
        </p:nvPicPr>
        <p:blipFill rotWithShape="1">
          <a:blip r:embed="rId4">
            <a:alphaModFix/>
          </a:blip>
          <a:srcRect b="3216" l="0" r="0" t="5676"/>
          <a:stretch/>
        </p:blipFill>
        <p:spPr>
          <a:xfrm>
            <a:off x="2595625" y="945000"/>
            <a:ext cx="6548375" cy="344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